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theme/theme9.xml" ContentType="application/vnd.openxmlformats-officedocument.theme+xml"/>
  <Override PartName="/ppt/slideLayouts/slideLayout16.xml" ContentType="application/vnd.openxmlformats-officedocument.presentationml.slideLayout+xml"/>
  <Override PartName="/ppt/theme/theme10.xml" ContentType="application/vnd.openxmlformats-officedocument.theme+xml"/>
  <Override PartName="/ppt/slideLayouts/slideLayout1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62" r:id="rId5"/>
    <p:sldMasterId id="2147483664" r:id="rId6"/>
    <p:sldMasterId id="2147483666" r:id="rId7"/>
    <p:sldMasterId id="2147483668" r:id="rId8"/>
    <p:sldMasterId id="2147483670" r:id="rId9"/>
    <p:sldMasterId id="2147483672" r:id="rId10"/>
    <p:sldMasterId id="2147483674" r:id="rId11"/>
  </p:sldMasterIdLst>
  <p:notesMasterIdLst>
    <p:notesMasterId r:id="rId45"/>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7B3BA-CE4D-4646-8813-A575AEB946D2}"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GB"/>
        </a:p>
      </dgm:t>
    </dgm:pt>
    <dgm:pt modelId="{5DC33A69-BF2F-944F-AFD3-882056C485F9}">
      <dgm:prSet custT="1"/>
      <dgm:spPr/>
      <dgm:t>
        <a:bodyPr/>
        <a:lstStyle/>
        <a:p>
          <a:r>
            <a:rPr lang="en-IN" sz="1800" b="1" dirty="0">
              <a:latin typeface="Times New Roman" panose="02020603050405020304" pitchFamily="18" charset="0"/>
              <a:cs typeface="Times New Roman" panose="02020603050405020304" pitchFamily="18" charset="0"/>
            </a:rPr>
            <a:t>Introduction</a:t>
          </a:r>
          <a:endParaRPr lang="en-IN" sz="1800" dirty="0">
            <a:latin typeface="Times New Roman" panose="02020603050405020304" pitchFamily="18" charset="0"/>
            <a:cs typeface="Times New Roman" panose="02020603050405020304" pitchFamily="18" charset="0"/>
          </a:endParaRPr>
        </a:p>
      </dgm:t>
    </dgm:pt>
    <dgm:pt modelId="{9CA7789F-9912-0441-B3AF-7C4926FE617D}" type="parTrans" cxnId="{F371A4F4-AD07-A84C-B1EE-29D69590EC7E}">
      <dgm:prSet/>
      <dgm:spPr/>
      <dgm:t>
        <a:bodyPr/>
        <a:lstStyle/>
        <a:p>
          <a:endParaRPr lang="en-GB"/>
        </a:p>
      </dgm:t>
    </dgm:pt>
    <dgm:pt modelId="{1C9CCABB-C857-5348-B51C-55B56CAA7B4E}" type="sibTrans" cxnId="{F371A4F4-AD07-A84C-B1EE-29D69590EC7E}">
      <dgm:prSet/>
      <dgm:spPr/>
      <dgm:t>
        <a:bodyPr/>
        <a:lstStyle/>
        <a:p>
          <a:endParaRPr lang="en-GB"/>
        </a:p>
      </dgm:t>
    </dgm:pt>
    <dgm:pt modelId="{B50E9317-AB5A-1C4F-B2B0-DE02640926E3}">
      <dgm:prSet custT="1"/>
      <dgm:spPr/>
      <dgm:t>
        <a:bodyPr/>
        <a:lstStyle/>
        <a:p>
          <a:r>
            <a:rPr lang="en-IN" sz="1800" b="1" dirty="0">
              <a:latin typeface="Times New Roman" panose="02020603050405020304" pitchFamily="18" charset="0"/>
              <a:cs typeface="Times New Roman" panose="02020603050405020304" pitchFamily="18" charset="0"/>
            </a:rPr>
            <a:t>Modules</a:t>
          </a:r>
          <a:endParaRPr lang="en-IN" sz="1800" dirty="0">
            <a:latin typeface="Times New Roman" panose="02020603050405020304" pitchFamily="18" charset="0"/>
            <a:cs typeface="Times New Roman" panose="02020603050405020304" pitchFamily="18" charset="0"/>
          </a:endParaRPr>
        </a:p>
      </dgm:t>
    </dgm:pt>
    <dgm:pt modelId="{46EB5C56-7620-4249-8A1A-003CD3CE2096}" type="parTrans" cxnId="{F877BF33-ACA2-1845-87DC-1C02052B0EBF}">
      <dgm:prSet/>
      <dgm:spPr/>
      <dgm:t>
        <a:bodyPr/>
        <a:lstStyle/>
        <a:p>
          <a:endParaRPr lang="en-GB"/>
        </a:p>
      </dgm:t>
    </dgm:pt>
    <dgm:pt modelId="{0B880DEF-BE9F-1D4F-AC25-CF21FA30A660}" type="sibTrans" cxnId="{F877BF33-ACA2-1845-87DC-1C02052B0EBF}">
      <dgm:prSet/>
      <dgm:spPr/>
      <dgm:t>
        <a:bodyPr/>
        <a:lstStyle/>
        <a:p>
          <a:endParaRPr lang="en-GB"/>
        </a:p>
      </dgm:t>
    </dgm:pt>
    <dgm:pt modelId="{2FD2917F-F917-714C-A2AC-9BDA0702A9D7}">
      <dgm:prSet custT="1"/>
      <dgm:spPr/>
      <dgm:t>
        <a:bodyPr/>
        <a:lstStyle/>
        <a:p>
          <a:r>
            <a:rPr lang="en-IN" sz="1400" dirty="0">
              <a:latin typeface="Times New Roman" panose="02020603050405020304" pitchFamily="18" charset="0"/>
              <a:cs typeface="Times New Roman" panose="02020603050405020304" pitchFamily="18" charset="0"/>
            </a:rPr>
            <a:t>Schema Diagram</a:t>
          </a:r>
        </a:p>
      </dgm:t>
    </dgm:pt>
    <dgm:pt modelId="{80360AD6-E09A-3542-BD70-969AB61C7BF6}" type="parTrans" cxnId="{4412E69B-3FA7-2E4A-A762-C58175AC8624}">
      <dgm:prSet/>
      <dgm:spPr/>
      <dgm:t>
        <a:bodyPr/>
        <a:lstStyle/>
        <a:p>
          <a:endParaRPr lang="en-GB"/>
        </a:p>
      </dgm:t>
    </dgm:pt>
    <dgm:pt modelId="{20249CE1-47F4-CC47-8AB2-C6298D5A4F2F}" type="sibTrans" cxnId="{4412E69B-3FA7-2E4A-A762-C58175AC8624}">
      <dgm:prSet/>
      <dgm:spPr/>
      <dgm:t>
        <a:bodyPr/>
        <a:lstStyle/>
        <a:p>
          <a:endParaRPr lang="en-GB"/>
        </a:p>
      </dgm:t>
    </dgm:pt>
    <dgm:pt modelId="{F9D1F581-1F03-EC46-86A4-0795B639F093}">
      <dgm:prSet custT="1"/>
      <dgm:spPr/>
      <dgm:t>
        <a:bodyPr/>
        <a:lstStyle/>
        <a:p>
          <a:r>
            <a:rPr lang="en-IN" sz="1400">
              <a:latin typeface="Times New Roman" panose="02020603050405020304" pitchFamily="18" charset="0"/>
              <a:cs typeface="Times New Roman" panose="02020603050405020304" pitchFamily="18" charset="0"/>
            </a:rPr>
            <a:t>Description</a:t>
          </a:r>
        </a:p>
      </dgm:t>
    </dgm:pt>
    <dgm:pt modelId="{C2244C61-07FD-624F-8E87-B0400A83143D}" type="parTrans" cxnId="{6A8B7776-F978-F341-8750-A3FB6156655E}">
      <dgm:prSet/>
      <dgm:spPr/>
      <dgm:t>
        <a:bodyPr/>
        <a:lstStyle/>
        <a:p>
          <a:endParaRPr lang="en-GB"/>
        </a:p>
      </dgm:t>
    </dgm:pt>
    <dgm:pt modelId="{8698A3F8-B9FF-EA4E-B1DB-530F9D956478}" type="sibTrans" cxnId="{6A8B7776-F978-F341-8750-A3FB6156655E}">
      <dgm:prSet/>
      <dgm:spPr/>
      <dgm:t>
        <a:bodyPr/>
        <a:lstStyle/>
        <a:p>
          <a:endParaRPr lang="en-GB"/>
        </a:p>
      </dgm:t>
    </dgm:pt>
    <dgm:pt modelId="{1870C43B-D58F-4448-84D8-B94D8E5DAC75}">
      <dgm:prSet custT="1"/>
      <dgm:spPr/>
      <dgm:t>
        <a:bodyPr/>
        <a:lstStyle/>
        <a:p>
          <a:r>
            <a:rPr lang="en-IN" sz="1400" dirty="0">
              <a:latin typeface="Times New Roman" panose="02020603050405020304" pitchFamily="18" charset="0"/>
              <a:cs typeface="Times New Roman" panose="02020603050405020304" pitchFamily="18" charset="0"/>
            </a:rPr>
            <a:t>Axioms</a:t>
          </a:r>
        </a:p>
      </dgm:t>
    </dgm:pt>
    <dgm:pt modelId="{0C08407F-F11F-F046-A647-545B9829727E}" type="parTrans" cxnId="{366131C4-1234-924D-8A02-911431E7AE9C}">
      <dgm:prSet/>
      <dgm:spPr/>
      <dgm:t>
        <a:bodyPr/>
        <a:lstStyle/>
        <a:p>
          <a:endParaRPr lang="en-GB"/>
        </a:p>
      </dgm:t>
    </dgm:pt>
    <dgm:pt modelId="{DA9C68D2-89F3-1946-A29D-A6D443708043}" type="sibTrans" cxnId="{366131C4-1234-924D-8A02-911431E7AE9C}">
      <dgm:prSet/>
      <dgm:spPr/>
      <dgm:t>
        <a:bodyPr/>
        <a:lstStyle/>
        <a:p>
          <a:endParaRPr lang="en-GB"/>
        </a:p>
      </dgm:t>
    </dgm:pt>
    <dgm:pt modelId="{8F60AD41-0A4D-B14A-B4E2-51040D00E56B}">
      <dgm:prSet custT="1"/>
      <dgm:spPr/>
      <dgm:t>
        <a:bodyPr/>
        <a:lstStyle/>
        <a:p>
          <a:r>
            <a:rPr lang="en-IN" sz="1800" b="1" dirty="0">
              <a:latin typeface="Times New Roman" panose="02020603050405020304" pitchFamily="18" charset="0"/>
              <a:cs typeface="Times New Roman" panose="02020603050405020304" pitchFamily="18" charset="0"/>
            </a:rPr>
            <a:t>All Together</a:t>
          </a:r>
          <a:endParaRPr lang="en-IN" sz="1800" dirty="0">
            <a:latin typeface="Times New Roman" panose="02020603050405020304" pitchFamily="18" charset="0"/>
            <a:cs typeface="Times New Roman" panose="02020603050405020304" pitchFamily="18" charset="0"/>
          </a:endParaRPr>
        </a:p>
      </dgm:t>
    </dgm:pt>
    <dgm:pt modelId="{C4CCBCA0-BA17-164C-AD6C-D16E1BA24DA5}" type="parTrans" cxnId="{3938D22E-0EFE-E747-A81B-266C4EAA8698}">
      <dgm:prSet/>
      <dgm:spPr/>
      <dgm:t>
        <a:bodyPr/>
        <a:lstStyle/>
        <a:p>
          <a:endParaRPr lang="en-GB"/>
        </a:p>
      </dgm:t>
    </dgm:pt>
    <dgm:pt modelId="{BB4E7753-54EC-6F48-A3A3-01C1F09F4054}" type="sibTrans" cxnId="{3938D22E-0EFE-E747-A81B-266C4EAA8698}">
      <dgm:prSet/>
      <dgm:spPr/>
      <dgm:t>
        <a:bodyPr/>
        <a:lstStyle/>
        <a:p>
          <a:endParaRPr lang="en-GB"/>
        </a:p>
      </dgm:t>
    </dgm:pt>
    <dgm:pt modelId="{576D1C75-3042-C14A-BF2C-EDC61CFE0CC2}">
      <dgm:prSet custT="1"/>
      <dgm:spPr/>
      <dgm:t>
        <a:bodyPr/>
        <a:lstStyle/>
        <a:p>
          <a:r>
            <a:rPr lang="en-IN" sz="1800" b="1" dirty="0">
              <a:latin typeface="Times New Roman" panose="02020603050405020304" pitchFamily="18" charset="0"/>
              <a:cs typeface="Times New Roman" panose="02020603050405020304" pitchFamily="18" charset="0"/>
            </a:rPr>
            <a:t>Competency Questions</a:t>
          </a:r>
          <a:endParaRPr lang="en-IN" sz="1800" dirty="0">
            <a:latin typeface="Times New Roman" panose="02020603050405020304" pitchFamily="18" charset="0"/>
            <a:cs typeface="Times New Roman" panose="02020603050405020304" pitchFamily="18" charset="0"/>
          </a:endParaRPr>
        </a:p>
      </dgm:t>
    </dgm:pt>
    <dgm:pt modelId="{A56F6593-8F8E-9545-B079-9904582D0E4D}" type="parTrans" cxnId="{5C046819-F14C-EC4D-8FCB-1F52DD11FED7}">
      <dgm:prSet/>
      <dgm:spPr/>
      <dgm:t>
        <a:bodyPr/>
        <a:lstStyle/>
        <a:p>
          <a:endParaRPr lang="en-GB"/>
        </a:p>
      </dgm:t>
    </dgm:pt>
    <dgm:pt modelId="{CA6B2F20-25B4-BC42-84F4-15A2F6233725}" type="sibTrans" cxnId="{5C046819-F14C-EC4D-8FCB-1F52DD11FED7}">
      <dgm:prSet/>
      <dgm:spPr/>
      <dgm:t>
        <a:bodyPr/>
        <a:lstStyle/>
        <a:p>
          <a:endParaRPr lang="en-GB"/>
        </a:p>
      </dgm:t>
    </dgm:pt>
    <dgm:pt modelId="{2AC3D8D3-7F45-684E-A068-2541F5776509}">
      <dgm:prSet custT="1"/>
      <dgm:spPr/>
      <dgm:t>
        <a:bodyPr/>
        <a:lstStyle/>
        <a:p>
          <a:r>
            <a:rPr lang="en-IN" sz="1800" b="1" dirty="0">
              <a:latin typeface="Times New Roman" panose="02020603050405020304" pitchFamily="18" charset="0"/>
              <a:cs typeface="Times New Roman" panose="02020603050405020304" pitchFamily="18" charset="0"/>
            </a:rPr>
            <a:t>SPARQL Queries</a:t>
          </a:r>
          <a:endParaRPr lang="en-IN" sz="1800" dirty="0">
            <a:latin typeface="Times New Roman" panose="02020603050405020304" pitchFamily="18" charset="0"/>
            <a:cs typeface="Times New Roman" panose="02020603050405020304" pitchFamily="18" charset="0"/>
          </a:endParaRPr>
        </a:p>
      </dgm:t>
    </dgm:pt>
    <dgm:pt modelId="{834030AE-F34C-F04A-8C08-5425C5104840}" type="parTrans" cxnId="{DCFAA3ED-5CC0-F64E-8B6C-F3174DC819B1}">
      <dgm:prSet/>
      <dgm:spPr/>
      <dgm:t>
        <a:bodyPr/>
        <a:lstStyle/>
        <a:p>
          <a:endParaRPr lang="en-GB"/>
        </a:p>
      </dgm:t>
    </dgm:pt>
    <dgm:pt modelId="{33708A74-0661-6D46-AF8C-AD26A670BFDA}" type="sibTrans" cxnId="{DCFAA3ED-5CC0-F64E-8B6C-F3174DC819B1}">
      <dgm:prSet/>
      <dgm:spPr/>
      <dgm:t>
        <a:bodyPr/>
        <a:lstStyle/>
        <a:p>
          <a:endParaRPr lang="en-GB"/>
        </a:p>
      </dgm:t>
    </dgm:pt>
    <dgm:pt modelId="{8591533F-8AE1-C944-A962-CB3869748F60}">
      <dgm:prSet custT="1"/>
      <dgm:spPr/>
      <dgm:t>
        <a:bodyPr/>
        <a:lstStyle/>
        <a:p>
          <a:r>
            <a:rPr lang="en-IN" sz="1800" b="1" dirty="0">
              <a:latin typeface="Times New Roman" panose="02020603050405020304" pitchFamily="18" charset="0"/>
              <a:cs typeface="Times New Roman" panose="02020603050405020304" pitchFamily="18" charset="0"/>
            </a:rPr>
            <a:t>Execution Demo</a:t>
          </a:r>
          <a:endParaRPr lang="en-IN" sz="1800" dirty="0">
            <a:latin typeface="Times New Roman" panose="02020603050405020304" pitchFamily="18" charset="0"/>
            <a:cs typeface="Times New Roman" panose="02020603050405020304" pitchFamily="18" charset="0"/>
          </a:endParaRPr>
        </a:p>
      </dgm:t>
    </dgm:pt>
    <dgm:pt modelId="{47B6C915-2D22-0C4E-B813-FB0A484B6FDA}" type="parTrans" cxnId="{FEAD1760-844D-CD47-8E50-B28EF7AA15AE}">
      <dgm:prSet/>
      <dgm:spPr/>
      <dgm:t>
        <a:bodyPr/>
        <a:lstStyle/>
        <a:p>
          <a:endParaRPr lang="en-GB"/>
        </a:p>
      </dgm:t>
    </dgm:pt>
    <dgm:pt modelId="{69DF5A4D-71CE-6E45-9DEE-4BC55581D861}" type="sibTrans" cxnId="{FEAD1760-844D-CD47-8E50-B28EF7AA15AE}">
      <dgm:prSet/>
      <dgm:spPr/>
      <dgm:t>
        <a:bodyPr/>
        <a:lstStyle/>
        <a:p>
          <a:endParaRPr lang="en-GB"/>
        </a:p>
      </dgm:t>
    </dgm:pt>
    <dgm:pt modelId="{BA796376-E6D6-BF47-9806-024CFC08B06F}">
      <dgm:prSet custT="1"/>
      <dgm:spPr/>
      <dgm:t>
        <a:bodyPr/>
        <a:lstStyle/>
        <a:p>
          <a:r>
            <a:rPr lang="en-IN" sz="1800" b="1" dirty="0">
              <a:latin typeface="Times New Roman" panose="02020603050405020304" pitchFamily="18" charset="0"/>
              <a:cs typeface="Times New Roman" panose="02020603050405020304" pitchFamily="18" charset="0"/>
            </a:rPr>
            <a:t>Retrospective</a:t>
          </a:r>
          <a:endParaRPr lang="en-IN" sz="1800" dirty="0">
            <a:latin typeface="Times New Roman" panose="02020603050405020304" pitchFamily="18" charset="0"/>
            <a:cs typeface="Times New Roman" panose="02020603050405020304" pitchFamily="18" charset="0"/>
          </a:endParaRPr>
        </a:p>
      </dgm:t>
    </dgm:pt>
    <dgm:pt modelId="{AFCC7FCF-8A6E-8145-9139-1BCC3B54B7B4}" type="parTrans" cxnId="{042DE6AD-31B0-B345-BB2C-C3DCD9ADA9DB}">
      <dgm:prSet/>
      <dgm:spPr/>
      <dgm:t>
        <a:bodyPr/>
        <a:lstStyle/>
        <a:p>
          <a:endParaRPr lang="en-GB"/>
        </a:p>
      </dgm:t>
    </dgm:pt>
    <dgm:pt modelId="{521F71C6-FCB8-E146-A7B4-A2B1A3FB4F1B}" type="sibTrans" cxnId="{042DE6AD-31B0-B345-BB2C-C3DCD9ADA9DB}">
      <dgm:prSet/>
      <dgm:spPr/>
      <dgm:t>
        <a:bodyPr/>
        <a:lstStyle/>
        <a:p>
          <a:endParaRPr lang="en-GB"/>
        </a:p>
      </dgm:t>
    </dgm:pt>
    <dgm:pt modelId="{559DF879-32DA-0A42-9980-C1DEC1FA3A3D}" type="pres">
      <dgm:prSet presAssocID="{04E7B3BA-CE4D-4646-8813-A575AEB946D2}" presName="Name0" presStyleCnt="0">
        <dgm:presLayoutVars>
          <dgm:dir/>
          <dgm:resizeHandles val="exact"/>
        </dgm:presLayoutVars>
      </dgm:prSet>
      <dgm:spPr/>
    </dgm:pt>
    <dgm:pt modelId="{50A0250A-613B-3E49-ACE4-6E7EDA276059}" type="pres">
      <dgm:prSet presAssocID="{5DC33A69-BF2F-944F-AFD3-882056C485F9}" presName="node" presStyleLbl="node1" presStyleIdx="0" presStyleCnt="7">
        <dgm:presLayoutVars>
          <dgm:bulletEnabled val="1"/>
        </dgm:presLayoutVars>
      </dgm:prSet>
      <dgm:spPr/>
    </dgm:pt>
    <dgm:pt modelId="{52166A2F-5573-FE4E-A07E-64BF1E23CC0E}" type="pres">
      <dgm:prSet presAssocID="{1C9CCABB-C857-5348-B51C-55B56CAA7B4E}" presName="sibTrans" presStyleLbl="sibTrans1D1" presStyleIdx="0" presStyleCnt="6"/>
      <dgm:spPr/>
    </dgm:pt>
    <dgm:pt modelId="{A86A9829-D0AB-FC4B-8035-276137D328E1}" type="pres">
      <dgm:prSet presAssocID="{1C9CCABB-C857-5348-B51C-55B56CAA7B4E}" presName="connectorText" presStyleLbl="sibTrans1D1" presStyleIdx="0" presStyleCnt="6"/>
      <dgm:spPr/>
    </dgm:pt>
    <dgm:pt modelId="{688590B5-96E9-074E-AD04-9C32210A365D}" type="pres">
      <dgm:prSet presAssocID="{B50E9317-AB5A-1C4F-B2B0-DE02640926E3}" presName="node" presStyleLbl="node1" presStyleIdx="1" presStyleCnt="7">
        <dgm:presLayoutVars>
          <dgm:bulletEnabled val="1"/>
        </dgm:presLayoutVars>
      </dgm:prSet>
      <dgm:spPr/>
    </dgm:pt>
    <dgm:pt modelId="{261FC5C0-B68F-B444-A762-6BA6C4296CEE}" type="pres">
      <dgm:prSet presAssocID="{0B880DEF-BE9F-1D4F-AC25-CF21FA30A660}" presName="sibTrans" presStyleLbl="sibTrans1D1" presStyleIdx="1" presStyleCnt="6"/>
      <dgm:spPr/>
    </dgm:pt>
    <dgm:pt modelId="{508DF0A4-9EC4-E345-8BE4-F5FA68601428}" type="pres">
      <dgm:prSet presAssocID="{0B880DEF-BE9F-1D4F-AC25-CF21FA30A660}" presName="connectorText" presStyleLbl="sibTrans1D1" presStyleIdx="1" presStyleCnt="6"/>
      <dgm:spPr/>
    </dgm:pt>
    <dgm:pt modelId="{27F2505B-2371-C040-9BFF-FAE8A70A9834}" type="pres">
      <dgm:prSet presAssocID="{8F60AD41-0A4D-B14A-B4E2-51040D00E56B}" presName="node" presStyleLbl="node1" presStyleIdx="2" presStyleCnt="7">
        <dgm:presLayoutVars>
          <dgm:bulletEnabled val="1"/>
        </dgm:presLayoutVars>
      </dgm:prSet>
      <dgm:spPr/>
    </dgm:pt>
    <dgm:pt modelId="{187A694A-8DBC-E946-AE3D-5E39F40AE922}" type="pres">
      <dgm:prSet presAssocID="{BB4E7753-54EC-6F48-A3A3-01C1F09F4054}" presName="sibTrans" presStyleLbl="sibTrans1D1" presStyleIdx="2" presStyleCnt="6"/>
      <dgm:spPr/>
    </dgm:pt>
    <dgm:pt modelId="{77F557FB-12CA-DE42-82DE-A6F6B89C8EB7}" type="pres">
      <dgm:prSet presAssocID="{BB4E7753-54EC-6F48-A3A3-01C1F09F4054}" presName="connectorText" presStyleLbl="sibTrans1D1" presStyleIdx="2" presStyleCnt="6"/>
      <dgm:spPr/>
    </dgm:pt>
    <dgm:pt modelId="{6FBD5548-2113-844B-99AF-911A6A141EF9}" type="pres">
      <dgm:prSet presAssocID="{576D1C75-3042-C14A-BF2C-EDC61CFE0CC2}" presName="node" presStyleLbl="node1" presStyleIdx="3" presStyleCnt="7">
        <dgm:presLayoutVars>
          <dgm:bulletEnabled val="1"/>
        </dgm:presLayoutVars>
      </dgm:prSet>
      <dgm:spPr/>
    </dgm:pt>
    <dgm:pt modelId="{3D59DC6A-52C4-674B-8821-A0A80DE1B9C3}" type="pres">
      <dgm:prSet presAssocID="{CA6B2F20-25B4-BC42-84F4-15A2F6233725}" presName="sibTrans" presStyleLbl="sibTrans1D1" presStyleIdx="3" presStyleCnt="6"/>
      <dgm:spPr/>
    </dgm:pt>
    <dgm:pt modelId="{34E3123F-E19C-894B-8CB9-665025C3CFA0}" type="pres">
      <dgm:prSet presAssocID="{CA6B2F20-25B4-BC42-84F4-15A2F6233725}" presName="connectorText" presStyleLbl="sibTrans1D1" presStyleIdx="3" presStyleCnt="6"/>
      <dgm:spPr/>
    </dgm:pt>
    <dgm:pt modelId="{EBFF04F7-0E86-AA4E-B43D-33ED6CED4B7A}" type="pres">
      <dgm:prSet presAssocID="{2AC3D8D3-7F45-684E-A068-2541F5776509}" presName="node" presStyleLbl="node1" presStyleIdx="4" presStyleCnt="7">
        <dgm:presLayoutVars>
          <dgm:bulletEnabled val="1"/>
        </dgm:presLayoutVars>
      </dgm:prSet>
      <dgm:spPr/>
    </dgm:pt>
    <dgm:pt modelId="{A1180EA1-9D5B-3F4C-B9EC-E0F2F77C04D2}" type="pres">
      <dgm:prSet presAssocID="{33708A74-0661-6D46-AF8C-AD26A670BFDA}" presName="sibTrans" presStyleLbl="sibTrans1D1" presStyleIdx="4" presStyleCnt="6"/>
      <dgm:spPr/>
    </dgm:pt>
    <dgm:pt modelId="{BAEC49CF-9505-6347-AD94-B2C031A1E81A}" type="pres">
      <dgm:prSet presAssocID="{33708A74-0661-6D46-AF8C-AD26A670BFDA}" presName="connectorText" presStyleLbl="sibTrans1D1" presStyleIdx="4" presStyleCnt="6"/>
      <dgm:spPr/>
    </dgm:pt>
    <dgm:pt modelId="{79403067-1689-1C47-A9A4-54A8ED9C1199}" type="pres">
      <dgm:prSet presAssocID="{8591533F-8AE1-C944-A962-CB3869748F60}" presName="node" presStyleLbl="node1" presStyleIdx="5" presStyleCnt="7">
        <dgm:presLayoutVars>
          <dgm:bulletEnabled val="1"/>
        </dgm:presLayoutVars>
      </dgm:prSet>
      <dgm:spPr/>
    </dgm:pt>
    <dgm:pt modelId="{B7AA2E1F-53E7-6F4D-A5F6-A79A9A5E21FB}" type="pres">
      <dgm:prSet presAssocID="{69DF5A4D-71CE-6E45-9DEE-4BC55581D861}" presName="sibTrans" presStyleLbl="sibTrans1D1" presStyleIdx="5" presStyleCnt="6"/>
      <dgm:spPr/>
    </dgm:pt>
    <dgm:pt modelId="{037278BB-50B5-7942-A36D-CEC4908B314A}" type="pres">
      <dgm:prSet presAssocID="{69DF5A4D-71CE-6E45-9DEE-4BC55581D861}" presName="connectorText" presStyleLbl="sibTrans1D1" presStyleIdx="5" presStyleCnt="6"/>
      <dgm:spPr/>
    </dgm:pt>
    <dgm:pt modelId="{4052CCA0-9CC7-D847-BA80-8BA9D7D332DC}" type="pres">
      <dgm:prSet presAssocID="{BA796376-E6D6-BF47-9806-024CFC08B06F}" presName="node" presStyleLbl="node1" presStyleIdx="6" presStyleCnt="7">
        <dgm:presLayoutVars>
          <dgm:bulletEnabled val="1"/>
        </dgm:presLayoutVars>
      </dgm:prSet>
      <dgm:spPr/>
    </dgm:pt>
  </dgm:ptLst>
  <dgm:cxnLst>
    <dgm:cxn modelId="{A8831302-02E9-9F42-BEE2-AA2F21359A8C}" type="presOf" srcId="{CA6B2F20-25B4-BC42-84F4-15A2F6233725}" destId="{34E3123F-E19C-894B-8CB9-665025C3CFA0}" srcOrd="1" destOrd="0" presId="urn:microsoft.com/office/officeart/2016/7/layout/RepeatingBendingProcessNew"/>
    <dgm:cxn modelId="{9CBA7308-60A3-C24F-9A53-D888DD87F0CF}" type="presOf" srcId="{04E7B3BA-CE4D-4646-8813-A575AEB946D2}" destId="{559DF879-32DA-0A42-9980-C1DEC1FA3A3D}" srcOrd="0" destOrd="0" presId="urn:microsoft.com/office/officeart/2016/7/layout/RepeatingBendingProcessNew"/>
    <dgm:cxn modelId="{F31F2D09-47E0-124C-8204-116E21448A57}" type="presOf" srcId="{69DF5A4D-71CE-6E45-9DEE-4BC55581D861}" destId="{037278BB-50B5-7942-A36D-CEC4908B314A}" srcOrd="1" destOrd="0" presId="urn:microsoft.com/office/officeart/2016/7/layout/RepeatingBendingProcessNew"/>
    <dgm:cxn modelId="{42D4AA16-15EA-3240-9CCB-05243818EB6A}" type="presOf" srcId="{33708A74-0661-6D46-AF8C-AD26A670BFDA}" destId="{BAEC49CF-9505-6347-AD94-B2C031A1E81A}" srcOrd="1" destOrd="0" presId="urn:microsoft.com/office/officeart/2016/7/layout/RepeatingBendingProcessNew"/>
    <dgm:cxn modelId="{5C046819-F14C-EC4D-8FCB-1F52DD11FED7}" srcId="{04E7B3BA-CE4D-4646-8813-A575AEB946D2}" destId="{576D1C75-3042-C14A-BF2C-EDC61CFE0CC2}" srcOrd="3" destOrd="0" parTransId="{A56F6593-8F8E-9545-B079-9904582D0E4D}" sibTransId="{CA6B2F20-25B4-BC42-84F4-15A2F6233725}"/>
    <dgm:cxn modelId="{EAFE7F1F-405F-6344-B40F-F5AD2EBFA4B2}" type="presOf" srcId="{B50E9317-AB5A-1C4F-B2B0-DE02640926E3}" destId="{688590B5-96E9-074E-AD04-9C32210A365D}" srcOrd="0" destOrd="0" presId="urn:microsoft.com/office/officeart/2016/7/layout/RepeatingBendingProcessNew"/>
    <dgm:cxn modelId="{EE35FD2A-DADE-3A4B-B7F0-0F446AE798B3}" type="presOf" srcId="{576D1C75-3042-C14A-BF2C-EDC61CFE0CC2}" destId="{6FBD5548-2113-844B-99AF-911A6A141EF9}" srcOrd="0" destOrd="0" presId="urn:microsoft.com/office/officeart/2016/7/layout/RepeatingBendingProcessNew"/>
    <dgm:cxn modelId="{3938D22E-0EFE-E747-A81B-266C4EAA8698}" srcId="{04E7B3BA-CE4D-4646-8813-A575AEB946D2}" destId="{8F60AD41-0A4D-B14A-B4E2-51040D00E56B}" srcOrd="2" destOrd="0" parTransId="{C4CCBCA0-BA17-164C-AD6C-D16E1BA24DA5}" sibTransId="{BB4E7753-54EC-6F48-A3A3-01C1F09F4054}"/>
    <dgm:cxn modelId="{F877BF33-ACA2-1845-87DC-1C02052B0EBF}" srcId="{04E7B3BA-CE4D-4646-8813-A575AEB946D2}" destId="{B50E9317-AB5A-1C4F-B2B0-DE02640926E3}" srcOrd="1" destOrd="0" parTransId="{46EB5C56-7620-4249-8A1A-003CD3CE2096}" sibTransId="{0B880DEF-BE9F-1D4F-AC25-CF21FA30A660}"/>
    <dgm:cxn modelId="{56EB2535-DB38-D342-9C38-AF314C037F5F}" type="presOf" srcId="{CA6B2F20-25B4-BC42-84F4-15A2F6233725}" destId="{3D59DC6A-52C4-674B-8821-A0A80DE1B9C3}" srcOrd="0" destOrd="0" presId="urn:microsoft.com/office/officeart/2016/7/layout/RepeatingBendingProcessNew"/>
    <dgm:cxn modelId="{FEAD1760-844D-CD47-8E50-B28EF7AA15AE}" srcId="{04E7B3BA-CE4D-4646-8813-A575AEB946D2}" destId="{8591533F-8AE1-C944-A962-CB3869748F60}" srcOrd="5" destOrd="0" parTransId="{47B6C915-2D22-0C4E-B813-FB0A484B6FDA}" sibTransId="{69DF5A4D-71CE-6E45-9DEE-4BC55581D861}"/>
    <dgm:cxn modelId="{A4C11A6A-E204-F84C-9101-D1C84DC45CBD}" type="presOf" srcId="{1C9CCABB-C857-5348-B51C-55B56CAA7B4E}" destId="{52166A2F-5573-FE4E-A07E-64BF1E23CC0E}" srcOrd="0" destOrd="0" presId="urn:microsoft.com/office/officeart/2016/7/layout/RepeatingBendingProcessNew"/>
    <dgm:cxn modelId="{4FBE0671-CE31-164F-8B67-4C7EDFE1A62A}" type="presOf" srcId="{8F60AD41-0A4D-B14A-B4E2-51040D00E56B}" destId="{27F2505B-2371-C040-9BFF-FAE8A70A9834}" srcOrd="0" destOrd="0" presId="urn:microsoft.com/office/officeart/2016/7/layout/RepeatingBendingProcessNew"/>
    <dgm:cxn modelId="{6A8B7776-F978-F341-8750-A3FB6156655E}" srcId="{B50E9317-AB5A-1C4F-B2B0-DE02640926E3}" destId="{F9D1F581-1F03-EC46-86A4-0795B639F093}" srcOrd="1" destOrd="0" parTransId="{C2244C61-07FD-624F-8E87-B0400A83143D}" sibTransId="{8698A3F8-B9FF-EA4E-B1DB-530F9D956478}"/>
    <dgm:cxn modelId="{B179838F-AFE9-8642-BA57-CAD2F63CEFFF}" type="presOf" srcId="{33708A74-0661-6D46-AF8C-AD26A670BFDA}" destId="{A1180EA1-9D5B-3F4C-B9EC-E0F2F77C04D2}" srcOrd="0" destOrd="0" presId="urn:microsoft.com/office/officeart/2016/7/layout/RepeatingBendingProcessNew"/>
    <dgm:cxn modelId="{D0C8F391-1204-8643-8F20-874B1B9F3560}" type="presOf" srcId="{2FD2917F-F917-714C-A2AC-9BDA0702A9D7}" destId="{688590B5-96E9-074E-AD04-9C32210A365D}" srcOrd="0" destOrd="1" presId="urn:microsoft.com/office/officeart/2016/7/layout/RepeatingBendingProcessNew"/>
    <dgm:cxn modelId="{4412E69B-3FA7-2E4A-A762-C58175AC8624}" srcId="{B50E9317-AB5A-1C4F-B2B0-DE02640926E3}" destId="{2FD2917F-F917-714C-A2AC-9BDA0702A9D7}" srcOrd="0" destOrd="0" parTransId="{80360AD6-E09A-3542-BD70-969AB61C7BF6}" sibTransId="{20249CE1-47F4-CC47-8AB2-C6298D5A4F2F}"/>
    <dgm:cxn modelId="{F0D788A3-3FD9-2A4C-842C-845BA07630AD}" type="presOf" srcId="{0B880DEF-BE9F-1D4F-AC25-CF21FA30A660}" destId="{508DF0A4-9EC4-E345-8BE4-F5FA68601428}" srcOrd="1" destOrd="0" presId="urn:microsoft.com/office/officeart/2016/7/layout/RepeatingBendingProcessNew"/>
    <dgm:cxn modelId="{D68375A7-8C0A-6341-9A7D-8C8DA82C7F98}" type="presOf" srcId="{F9D1F581-1F03-EC46-86A4-0795B639F093}" destId="{688590B5-96E9-074E-AD04-9C32210A365D}" srcOrd="0" destOrd="2" presId="urn:microsoft.com/office/officeart/2016/7/layout/RepeatingBendingProcessNew"/>
    <dgm:cxn modelId="{3716A8AD-08B3-D84E-B380-CCD08F1259B7}" type="presOf" srcId="{0B880DEF-BE9F-1D4F-AC25-CF21FA30A660}" destId="{261FC5C0-B68F-B444-A762-6BA6C4296CEE}" srcOrd="0" destOrd="0" presId="urn:microsoft.com/office/officeart/2016/7/layout/RepeatingBendingProcessNew"/>
    <dgm:cxn modelId="{042DE6AD-31B0-B345-BB2C-C3DCD9ADA9DB}" srcId="{04E7B3BA-CE4D-4646-8813-A575AEB946D2}" destId="{BA796376-E6D6-BF47-9806-024CFC08B06F}" srcOrd="6" destOrd="0" parTransId="{AFCC7FCF-8A6E-8145-9139-1BCC3B54B7B4}" sibTransId="{521F71C6-FCB8-E146-A7B4-A2B1A3FB4F1B}"/>
    <dgm:cxn modelId="{6F9F3AC0-D92C-BE4B-9A69-8453203CAF0C}" type="presOf" srcId="{69DF5A4D-71CE-6E45-9DEE-4BC55581D861}" destId="{B7AA2E1F-53E7-6F4D-A5F6-A79A9A5E21FB}" srcOrd="0" destOrd="0" presId="urn:microsoft.com/office/officeart/2016/7/layout/RepeatingBendingProcessNew"/>
    <dgm:cxn modelId="{B4BD37C1-1167-A94A-8E26-9BE5638B884B}" type="presOf" srcId="{2AC3D8D3-7F45-684E-A068-2541F5776509}" destId="{EBFF04F7-0E86-AA4E-B43D-33ED6CED4B7A}" srcOrd="0" destOrd="0" presId="urn:microsoft.com/office/officeart/2016/7/layout/RepeatingBendingProcessNew"/>
    <dgm:cxn modelId="{366131C4-1234-924D-8A02-911431E7AE9C}" srcId="{B50E9317-AB5A-1C4F-B2B0-DE02640926E3}" destId="{1870C43B-D58F-4448-84D8-B94D8E5DAC75}" srcOrd="2" destOrd="0" parTransId="{0C08407F-F11F-F046-A647-545B9829727E}" sibTransId="{DA9C68D2-89F3-1946-A29D-A6D443708043}"/>
    <dgm:cxn modelId="{61B75CCD-9F55-1845-AEC8-34296A79D217}" type="presOf" srcId="{5DC33A69-BF2F-944F-AFD3-882056C485F9}" destId="{50A0250A-613B-3E49-ACE4-6E7EDA276059}" srcOrd="0" destOrd="0" presId="urn:microsoft.com/office/officeart/2016/7/layout/RepeatingBendingProcessNew"/>
    <dgm:cxn modelId="{D04E93D1-61BC-1E49-A2B0-BA6831048DEC}" type="presOf" srcId="{BB4E7753-54EC-6F48-A3A3-01C1F09F4054}" destId="{77F557FB-12CA-DE42-82DE-A6F6B89C8EB7}" srcOrd="1" destOrd="0" presId="urn:microsoft.com/office/officeart/2016/7/layout/RepeatingBendingProcessNew"/>
    <dgm:cxn modelId="{69C454DD-F624-8E4E-AB97-C922E9D78292}" type="presOf" srcId="{BB4E7753-54EC-6F48-A3A3-01C1F09F4054}" destId="{187A694A-8DBC-E946-AE3D-5E39F40AE922}" srcOrd="0" destOrd="0" presId="urn:microsoft.com/office/officeart/2016/7/layout/RepeatingBendingProcessNew"/>
    <dgm:cxn modelId="{822555E7-E526-AC4F-8D6A-32B37EBA075E}" type="presOf" srcId="{1870C43B-D58F-4448-84D8-B94D8E5DAC75}" destId="{688590B5-96E9-074E-AD04-9C32210A365D}" srcOrd="0" destOrd="3" presId="urn:microsoft.com/office/officeart/2016/7/layout/RepeatingBendingProcessNew"/>
    <dgm:cxn modelId="{198087E7-5178-2646-B737-854A6D632225}" type="presOf" srcId="{8591533F-8AE1-C944-A962-CB3869748F60}" destId="{79403067-1689-1C47-A9A4-54A8ED9C1199}" srcOrd="0" destOrd="0" presId="urn:microsoft.com/office/officeart/2016/7/layout/RepeatingBendingProcessNew"/>
    <dgm:cxn modelId="{B64550E8-C889-8544-AEF9-AD1AA9AFA025}" type="presOf" srcId="{1C9CCABB-C857-5348-B51C-55B56CAA7B4E}" destId="{A86A9829-D0AB-FC4B-8035-276137D328E1}" srcOrd="1" destOrd="0" presId="urn:microsoft.com/office/officeart/2016/7/layout/RepeatingBendingProcessNew"/>
    <dgm:cxn modelId="{DCFAA3ED-5CC0-F64E-8B6C-F3174DC819B1}" srcId="{04E7B3BA-CE4D-4646-8813-A575AEB946D2}" destId="{2AC3D8D3-7F45-684E-A068-2541F5776509}" srcOrd="4" destOrd="0" parTransId="{834030AE-F34C-F04A-8C08-5425C5104840}" sibTransId="{33708A74-0661-6D46-AF8C-AD26A670BFDA}"/>
    <dgm:cxn modelId="{2604AEF0-D47B-7345-A630-F5969C5C123D}" type="presOf" srcId="{BA796376-E6D6-BF47-9806-024CFC08B06F}" destId="{4052CCA0-9CC7-D847-BA80-8BA9D7D332DC}" srcOrd="0" destOrd="0" presId="urn:microsoft.com/office/officeart/2016/7/layout/RepeatingBendingProcessNew"/>
    <dgm:cxn modelId="{F371A4F4-AD07-A84C-B1EE-29D69590EC7E}" srcId="{04E7B3BA-CE4D-4646-8813-A575AEB946D2}" destId="{5DC33A69-BF2F-944F-AFD3-882056C485F9}" srcOrd="0" destOrd="0" parTransId="{9CA7789F-9912-0441-B3AF-7C4926FE617D}" sibTransId="{1C9CCABB-C857-5348-B51C-55B56CAA7B4E}"/>
    <dgm:cxn modelId="{19332132-BCD1-AD49-B3AF-0E28B69EE630}" type="presParOf" srcId="{559DF879-32DA-0A42-9980-C1DEC1FA3A3D}" destId="{50A0250A-613B-3E49-ACE4-6E7EDA276059}" srcOrd="0" destOrd="0" presId="urn:microsoft.com/office/officeart/2016/7/layout/RepeatingBendingProcessNew"/>
    <dgm:cxn modelId="{4EE525B8-4136-AC45-A029-806C776105B8}" type="presParOf" srcId="{559DF879-32DA-0A42-9980-C1DEC1FA3A3D}" destId="{52166A2F-5573-FE4E-A07E-64BF1E23CC0E}" srcOrd="1" destOrd="0" presId="urn:microsoft.com/office/officeart/2016/7/layout/RepeatingBendingProcessNew"/>
    <dgm:cxn modelId="{AA8BFCCD-2EE9-B842-886D-81F60C5A2CE8}" type="presParOf" srcId="{52166A2F-5573-FE4E-A07E-64BF1E23CC0E}" destId="{A86A9829-D0AB-FC4B-8035-276137D328E1}" srcOrd="0" destOrd="0" presId="urn:microsoft.com/office/officeart/2016/7/layout/RepeatingBendingProcessNew"/>
    <dgm:cxn modelId="{D09AC3A7-ED10-AC4B-A256-CBDC6571827C}" type="presParOf" srcId="{559DF879-32DA-0A42-9980-C1DEC1FA3A3D}" destId="{688590B5-96E9-074E-AD04-9C32210A365D}" srcOrd="2" destOrd="0" presId="urn:microsoft.com/office/officeart/2016/7/layout/RepeatingBendingProcessNew"/>
    <dgm:cxn modelId="{7D5A976E-6C2F-D44F-8AF7-76389A700D60}" type="presParOf" srcId="{559DF879-32DA-0A42-9980-C1DEC1FA3A3D}" destId="{261FC5C0-B68F-B444-A762-6BA6C4296CEE}" srcOrd="3" destOrd="0" presId="urn:microsoft.com/office/officeart/2016/7/layout/RepeatingBendingProcessNew"/>
    <dgm:cxn modelId="{48A5D686-12A7-7640-98FB-B2942ADC3363}" type="presParOf" srcId="{261FC5C0-B68F-B444-A762-6BA6C4296CEE}" destId="{508DF0A4-9EC4-E345-8BE4-F5FA68601428}" srcOrd="0" destOrd="0" presId="urn:microsoft.com/office/officeart/2016/7/layout/RepeatingBendingProcessNew"/>
    <dgm:cxn modelId="{A24228A5-B0B8-0140-A076-B1C829E8D958}" type="presParOf" srcId="{559DF879-32DA-0A42-9980-C1DEC1FA3A3D}" destId="{27F2505B-2371-C040-9BFF-FAE8A70A9834}" srcOrd="4" destOrd="0" presId="urn:microsoft.com/office/officeart/2016/7/layout/RepeatingBendingProcessNew"/>
    <dgm:cxn modelId="{85CFEA0B-C2BA-DF45-B7CB-9F1F8087DC11}" type="presParOf" srcId="{559DF879-32DA-0A42-9980-C1DEC1FA3A3D}" destId="{187A694A-8DBC-E946-AE3D-5E39F40AE922}" srcOrd="5" destOrd="0" presId="urn:microsoft.com/office/officeart/2016/7/layout/RepeatingBendingProcessNew"/>
    <dgm:cxn modelId="{7205AEBE-78FA-4144-BC69-829B6BC82711}" type="presParOf" srcId="{187A694A-8DBC-E946-AE3D-5E39F40AE922}" destId="{77F557FB-12CA-DE42-82DE-A6F6B89C8EB7}" srcOrd="0" destOrd="0" presId="urn:microsoft.com/office/officeart/2016/7/layout/RepeatingBendingProcessNew"/>
    <dgm:cxn modelId="{C34965CE-423F-2344-B0BC-533FA893CEFF}" type="presParOf" srcId="{559DF879-32DA-0A42-9980-C1DEC1FA3A3D}" destId="{6FBD5548-2113-844B-99AF-911A6A141EF9}" srcOrd="6" destOrd="0" presId="urn:microsoft.com/office/officeart/2016/7/layout/RepeatingBendingProcessNew"/>
    <dgm:cxn modelId="{7E6F85D3-5F69-E646-89BB-BC07390E737E}" type="presParOf" srcId="{559DF879-32DA-0A42-9980-C1DEC1FA3A3D}" destId="{3D59DC6A-52C4-674B-8821-A0A80DE1B9C3}" srcOrd="7" destOrd="0" presId="urn:microsoft.com/office/officeart/2016/7/layout/RepeatingBendingProcessNew"/>
    <dgm:cxn modelId="{5A6A9C97-8070-8B4C-9A55-4F7D2BF5BE0B}" type="presParOf" srcId="{3D59DC6A-52C4-674B-8821-A0A80DE1B9C3}" destId="{34E3123F-E19C-894B-8CB9-665025C3CFA0}" srcOrd="0" destOrd="0" presId="urn:microsoft.com/office/officeart/2016/7/layout/RepeatingBendingProcessNew"/>
    <dgm:cxn modelId="{48E5915A-C715-1E4A-AD72-48A1B92FECCC}" type="presParOf" srcId="{559DF879-32DA-0A42-9980-C1DEC1FA3A3D}" destId="{EBFF04F7-0E86-AA4E-B43D-33ED6CED4B7A}" srcOrd="8" destOrd="0" presId="urn:microsoft.com/office/officeart/2016/7/layout/RepeatingBendingProcessNew"/>
    <dgm:cxn modelId="{A83D39F3-1CDC-3A46-9AEA-80B76AEEDB85}" type="presParOf" srcId="{559DF879-32DA-0A42-9980-C1DEC1FA3A3D}" destId="{A1180EA1-9D5B-3F4C-B9EC-E0F2F77C04D2}" srcOrd="9" destOrd="0" presId="urn:microsoft.com/office/officeart/2016/7/layout/RepeatingBendingProcessNew"/>
    <dgm:cxn modelId="{8B230F31-10BB-9A4B-BC49-452F612411BB}" type="presParOf" srcId="{A1180EA1-9D5B-3F4C-B9EC-E0F2F77C04D2}" destId="{BAEC49CF-9505-6347-AD94-B2C031A1E81A}" srcOrd="0" destOrd="0" presId="urn:microsoft.com/office/officeart/2016/7/layout/RepeatingBendingProcessNew"/>
    <dgm:cxn modelId="{77401591-AF09-554C-BE29-2999D3FA2F84}" type="presParOf" srcId="{559DF879-32DA-0A42-9980-C1DEC1FA3A3D}" destId="{79403067-1689-1C47-A9A4-54A8ED9C1199}" srcOrd="10" destOrd="0" presId="urn:microsoft.com/office/officeart/2016/7/layout/RepeatingBendingProcessNew"/>
    <dgm:cxn modelId="{85F3E2AC-F567-984C-A458-B3DFE48A30BB}" type="presParOf" srcId="{559DF879-32DA-0A42-9980-C1DEC1FA3A3D}" destId="{B7AA2E1F-53E7-6F4D-A5F6-A79A9A5E21FB}" srcOrd="11" destOrd="0" presId="urn:microsoft.com/office/officeart/2016/7/layout/RepeatingBendingProcessNew"/>
    <dgm:cxn modelId="{34B0F4BC-B755-0746-A2CE-6CDFB3F1BC33}" type="presParOf" srcId="{B7AA2E1F-53E7-6F4D-A5F6-A79A9A5E21FB}" destId="{037278BB-50B5-7942-A36D-CEC4908B314A}" srcOrd="0" destOrd="0" presId="urn:microsoft.com/office/officeart/2016/7/layout/RepeatingBendingProcessNew"/>
    <dgm:cxn modelId="{5E4BF9B2-5E00-5D4A-80BC-342FB3A88F41}" type="presParOf" srcId="{559DF879-32DA-0A42-9980-C1DEC1FA3A3D}" destId="{4052CCA0-9CC7-D847-BA80-8BA9D7D332DC}"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66A2F-5573-FE4E-A07E-64BF1E23CC0E}">
      <dsp:nvSpPr>
        <dsp:cNvPr id="0" name=""/>
        <dsp:cNvSpPr/>
      </dsp:nvSpPr>
      <dsp:spPr>
        <a:xfrm>
          <a:off x="1975496" y="588507"/>
          <a:ext cx="423754" cy="91440"/>
        </a:xfrm>
        <a:custGeom>
          <a:avLst/>
          <a:gdLst/>
          <a:ahLst/>
          <a:cxnLst/>
          <a:rect l="0" t="0" r="0" b="0"/>
          <a:pathLst>
            <a:path>
              <a:moveTo>
                <a:pt x="0" y="45720"/>
              </a:moveTo>
              <a:lnTo>
                <a:pt x="423754" y="45720"/>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6014" y="631955"/>
        <a:ext cx="22717" cy="4543"/>
      </dsp:txXfrm>
    </dsp:sp>
    <dsp:sp modelId="{50A0250A-613B-3E49-ACE4-6E7EDA276059}">
      <dsp:nvSpPr>
        <dsp:cNvPr id="0" name=""/>
        <dsp:cNvSpPr/>
      </dsp:nvSpPr>
      <dsp:spPr>
        <a:xfrm>
          <a:off x="1844" y="41591"/>
          <a:ext cx="1975452" cy="1185271"/>
        </a:xfrm>
        <a:prstGeom prst="rect">
          <a:avLst/>
        </a:prstGeom>
        <a:solidFill>
          <a:schemeClr val="accent5">
            <a:hueOff val="0"/>
            <a:satOff val="0"/>
            <a:lumOff val="0"/>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Introduction</a:t>
          </a:r>
          <a:endParaRPr lang="en-IN" sz="1800" kern="1200" dirty="0">
            <a:latin typeface="Times New Roman" panose="02020603050405020304" pitchFamily="18" charset="0"/>
            <a:cs typeface="Times New Roman" panose="02020603050405020304" pitchFamily="18" charset="0"/>
          </a:endParaRPr>
        </a:p>
      </dsp:txBody>
      <dsp:txXfrm>
        <a:off x="1844" y="41591"/>
        <a:ext cx="1975452" cy="1185271"/>
      </dsp:txXfrm>
    </dsp:sp>
    <dsp:sp modelId="{261FC5C0-B68F-B444-A762-6BA6C4296CEE}">
      <dsp:nvSpPr>
        <dsp:cNvPr id="0" name=""/>
        <dsp:cNvSpPr/>
      </dsp:nvSpPr>
      <dsp:spPr>
        <a:xfrm>
          <a:off x="4405302" y="588507"/>
          <a:ext cx="423754" cy="91440"/>
        </a:xfrm>
        <a:custGeom>
          <a:avLst/>
          <a:gdLst/>
          <a:ahLst/>
          <a:cxnLst/>
          <a:rect l="0" t="0" r="0" b="0"/>
          <a:pathLst>
            <a:path>
              <a:moveTo>
                <a:pt x="0" y="45720"/>
              </a:moveTo>
              <a:lnTo>
                <a:pt x="423754" y="45720"/>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05821" y="631955"/>
        <a:ext cx="22717" cy="4543"/>
      </dsp:txXfrm>
    </dsp:sp>
    <dsp:sp modelId="{688590B5-96E9-074E-AD04-9C32210A365D}">
      <dsp:nvSpPr>
        <dsp:cNvPr id="0" name=""/>
        <dsp:cNvSpPr/>
      </dsp:nvSpPr>
      <dsp:spPr>
        <a:xfrm>
          <a:off x="2431650" y="41591"/>
          <a:ext cx="1975452" cy="1185271"/>
        </a:xfrm>
        <a:prstGeom prst="rect">
          <a:avLst/>
        </a:prstGeom>
        <a:solidFill>
          <a:schemeClr val="accent5">
            <a:hueOff val="-3553854"/>
            <a:satOff val="2020"/>
            <a:lumOff val="-1667"/>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Modules</a:t>
          </a:r>
          <a:endParaRPr lang="en-IN" sz="18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IN" sz="1400" kern="1200" dirty="0">
              <a:latin typeface="Times New Roman" panose="02020603050405020304" pitchFamily="18" charset="0"/>
              <a:cs typeface="Times New Roman" panose="02020603050405020304" pitchFamily="18" charset="0"/>
            </a:rPr>
            <a:t>Schema Diagram</a:t>
          </a:r>
        </a:p>
        <a:p>
          <a:pPr marL="114300" lvl="1" indent="-114300" algn="l" defTabSz="622300">
            <a:lnSpc>
              <a:spcPct val="90000"/>
            </a:lnSpc>
            <a:spcBef>
              <a:spcPct val="0"/>
            </a:spcBef>
            <a:spcAft>
              <a:spcPct val="15000"/>
            </a:spcAft>
            <a:buChar char="•"/>
          </a:pPr>
          <a:r>
            <a:rPr lang="en-IN" sz="1400" kern="1200">
              <a:latin typeface="Times New Roman" panose="02020603050405020304" pitchFamily="18" charset="0"/>
              <a:cs typeface="Times New Roman" panose="02020603050405020304" pitchFamily="18" charset="0"/>
            </a:rPr>
            <a:t>Description</a:t>
          </a:r>
        </a:p>
        <a:p>
          <a:pPr marL="114300" lvl="1" indent="-114300" algn="l" defTabSz="622300">
            <a:lnSpc>
              <a:spcPct val="90000"/>
            </a:lnSpc>
            <a:spcBef>
              <a:spcPct val="0"/>
            </a:spcBef>
            <a:spcAft>
              <a:spcPct val="15000"/>
            </a:spcAft>
            <a:buChar char="•"/>
          </a:pPr>
          <a:r>
            <a:rPr lang="en-IN" sz="1400" kern="1200" dirty="0">
              <a:latin typeface="Times New Roman" panose="02020603050405020304" pitchFamily="18" charset="0"/>
              <a:cs typeface="Times New Roman" panose="02020603050405020304" pitchFamily="18" charset="0"/>
            </a:rPr>
            <a:t>Axioms</a:t>
          </a:r>
        </a:p>
      </dsp:txBody>
      <dsp:txXfrm>
        <a:off x="2431650" y="41591"/>
        <a:ext cx="1975452" cy="1185271"/>
      </dsp:txXfrm>
    </dsp:sp>
    <dsp:sp modelId="{187A694A-8DBC-E946-AE3D-5E39F40AE922}">
      <dsp:nvSpPr>
        <dsp:cNvPr id="0" name=""/>
        <dsp:cNvSpPr/>
      </dsp:nvSpPr>
      <dsp:spPr>
        <a:xfrm>
          <a:off x="6835109" y="588507"/>
          <a:ext cx="423754" cy="91440"/>
        </a:xfrm>
        <a:custGeom>
          <a:avLst/>
          <a:gdLst/>
          <a:ahLst/>
          <a:cxnLst/>
          <a:rect l="0" t="0" r="0" b="0"/>
          <a:pathLst>
            <a:path>
              <a:moveTo>
                <a:pt x="0" y="45720"/>
              </a:moveTo>
              <a:lnTo>
                <a:pt x="423754" y="45720"/>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35627" y="631955"/>
        <a:ext cx="22717" cy="4543"/>
      </dsp:txXfrm>
    </dsp:sp>
    <dsp:sp modelId="{27F2505B-2371-C040-9BFF-FAE8A70A9834}">
      <dsp:nvSpPr>
        <dsp:cNvPr id="0" name=""/>
        <dsp:cNvSpPr/>
      </dsp:nvSpPr>
      <dsp:spPr>
        <a:xfrm>
          <a:off x="4861457" y="41591"/>
          <a:ext cx="1975452" cy="1185271"/>
        </a:xfrm>
        <a:prstGeom prst="rect">
          <a:avLst/>
        </a:prstGeom>
        <a:solidFill>
          <a:schemeClr val="accent5">
            <a:hueOff val="-7107708"/>
            <a:satOff val="4040"/>
            <a:lumOff val="-3333"/>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All Together</a:t>
          </a:r>
          <a:endParaRPr lang="en-IN" sz="1800" kern="1200" dirty="0">
            <a:latin typeface="Times New Roman" panose="02020603050405020304" pitchFamily="18" charset="0"/>
            <a:cs typeface="Times New Roman" panose="02020603050405020304" pitchFamily="18" charset="0"/>
          </a:endParaRPr>
        </a:p>
      </dsp:txBody>
      <dsp:txXfrm>
        <a:off x="4861457" y="41591"/>
        <a:ext cx="1975452" cy="1185271"/>
      </dsp:txXfrm>
    </dsp:sp>
    <dsp:sp modelId="{3D59DC6A-52C4-674B-8821-A0A80DE1B9C3}">
      <dsp:nvSpPr>
        <dsp:cNvPr id="0" name=""/>
        <dsp:cNvSpPr/>
      </dsp:nvSpPr>
      <dsp:spPr>
        <a:xfrm>
          <a:off x="989570" y="1225062"/>
          <a:ext cx="7289419" cy="423754"/>
        </a:xfrm>
        <a:custGeom>
          <a:avLst/>
          <a:gdLst/>
          <a:ahLst/>
          <a:cxnLst/>
          <a:rect l="0" t="0" r="0" b="0"/>
          <a:pathLst>
            <a:path>
              <a:moveTo>
                <a:pt x="7289419" y="0"/>
              </a:moveTo>
              <a:lnTo>
                <a:pt x="7289419" y="228977"/>
              </a:lnTo>
              <a:lnTo>
                <a:pt x="0" y="228977"/>
              </a:lnTo>
              <a:lnTo>
                <a:pt x="0" y="423754"/>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51690" y="1434668"/>
        <a:ext cx="365178" cy="4543"/>
      </dsp:txXfrm>
    </dsp:sp>
    <dsp:sp modelId="{6FBD5548-2113-844B-99AF-911A6A141EF9}">
      <dsp:nvSpPr>
        <dsp:cNvPr id="0" name=""/>
        <dsp:cNvSpPr/>
      </dsp:nvSpPr>
      <dsp:spPr>
        <a:xfrm>
          <a:off x="7291263" y="41591"/>
          <a:ext cx="1975452" cy="1185271"/>
        </a:xfrm>
        <a:prstGeom prst="rect">
          <a:avLst/>
        </a:prstGeom>
        <a:solidFill>
          <a:schemeClr val="accent5">
            <a:hueOff val="-10661562"/>
            <a:satOff val="6060"/>
            <a:lumOff val="-5000"/>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Competency Questions</a:t>
          </a:r>
          <a:endParaRPr lang="en-IN" sz="1800" kern="1200" dirty="0">
            <a:latin typeface="Times New Roman" panose="02020603050405020304" pitchFamily="18" charset="0"/>
            <a:cs typeface="Times New Roman" panose="02020603050405020304" pitchFamily="18" charset="0"/>
          </a:endParaRPr>
        </a:p>
      </dsp:txBody>
      <dsp:txXfrm>
        <a:off x="7291263" y="41591"/>
        <a:ext cx="1975452" cy="1185271"/>
      </dsp:txXfrm>
    </dsp:sp>
    <dsp:sp modelId="{A1180EA1-9D5B-3F4C-B9EC-E0F2F77C04D2}">
      <dsp:nvSpPr>
        <dsp:cNvPr id="0" name=""/>
        <dsp:cNvSpPr/>
      </dsp:nvSpPr>
      <dsp:spPr>
        <a:xfrm>
          <a:off x="1975496" y="2228132"/>
          <a:ext cx="423754" cy="91440"/>
        </a:xfrm>
        <a:custGeom>
          <a:avLst/>
          <a:gdLst/>
          <a:ahLst/>
          <a:cxnLst/>
          <a:rect l="0" t="0" r="0" b="0"/>
          <a:pathLst>
            <a:path>
              <a:moveTo>
                <a:pt x="0" y="45720"/>
              </a:moveTo>
              <a:lnTo>
                <a:pt x="423754" y="45720"/>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76014" y="2271580"/>
        <a:ext cx="22717" cy="4543"/>
      </dsp:txXfrm>
    </dsp:sp>
    <dsp:sp modelId="{EBFF04F7-0E86-AA4E-B43D-33ED6CED4B7A}">
      <dsp:nvSpPr>
        <dsp:cNvPr id="0" name=""/>
        <dsp:cNvSpPr/>
      </dsp:nvSpPr>
      <dsp:spPr>
        <a:xfrm>
          <a:off x="1844" y="1681217"/>
          <a:ext cx="1975452" cy="1185271"/>
        </a:xfrm>
        <a:prstGeom prst="rect">
          <a:avLst/>
        </a:prstGeom>
        <a:solidFill>
          <a:schemeClr val="accent5">
            <a:hueOff val="-14215417"/>
            <a:satOff val="8079"/>
            <a:lumOff val="-6667"/>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SPARQL Queries</a:t>
          </a:r>
          <a:endParaRPr lang="en-IN" sz="1800" kern="1200" dirty="0">
            <a:latin typeface="Times New Roman" panose="02020603050405020304" pitchFamily="18" charset="0"/>
            <a:cs typeface="Times New Roman" panose="02020603050405020304" pitchFamily="18" charset="0"/>
          </a:endParaRPr>
        </a:p>
      </dsp:txBody>
      <dsp:txXfrm>
        <a:off x="1844" y="1681217"/>
        <a:ext cx="1975452" cy="1185271"/>
      </dsp:txXfrm>
    </dsp:sp>
    <dsp:sp modelId="{B7AA2E1F-53E7-6F4D-A5F6-A79A9A5E21FB}">
      <dsp:nvSpPr>
        <dsp:cNvPr id="0" name=""/>
        <dsp:cNvSpPr/>
      </dsp:nvSpPr>
      <dsp:spPr>
        <a:xfrm>
          <a:off x="4405302" y="2228132"/>
          <a:ext cx="423754" cy="91440"/>
        </a:xfrm>
        <a:custGeom>
          <a:avLst/>
          <a:gdLst/>
          <a:ahLst/>
          <a:cxnLst/>
          <a:rect l="0" t="0" r="0" b="0"/>
          <a:pathLst>
            <a:path>
              <a:moveTo>
                <a:pt x="0" y="45720"/>
              </a:moveTo>
              <a:lnTo>
                <a:pt x="423754" y="45720"/>
              </a:lnTo>
            </a:path>
          </a:pathLst>
        </a:custGeom>
        <a:noFill/>
        <a:ln w="6350" cap="flat" cmpd="sng" algn="ctr">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05821" y="2271580"/>
        <a:ext cx="22717" cy="4543"/>
      </dsp:txXfrm>
    </dsp:sp>
    <dsp:sp modelId="{79403067-1689-1C47-A9A4-54A8ED9C1199}">
      <dsp:nvSpPr>
        <dsp:cNvPr id="0" name=""/>
        <dsp:cNvSpPr/>
      </dsp:nvSpPr>
      <dsp:spPr>
        <a:xfrm>
          <a:off x="2431650" y="1681217"/>
          <a:ext cx="1975452" cy="1185271"/>
        </a:xfrm>
        <a:prstGeom prst="rect">
          <a:avLst/>
        </a:prstGeom>
        <a:solidFill>
          <a:schemeClr val="accent5">
            <a:hueOff val="-17769271"/>
            <a:satOff val="10099"/>
            <a:lumOff val="-8333"/>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Execution Demo</a:t>
          </a:r>
          <a:endParaRPr lang="en-IN" sz="1800" kern="1200" dirty="0">
            <a:latin typeface="Times New Roman" panose="02020603050405020304" pitchFamily="18" charset="0"/>
            <a:cs typeface="Times New Roman" panose="02020603050405020304" pitchFamily="18" charset="0"/>
          </a:endParaRPr>
        </a:p>
      </dsp:txBody>
      <dsp:txXfrm>
        <a:off x="2431650" y="1681217"/>
        <a:ext cx="1975452" cy="1185271"/>
      </dsp:txXfrm>
    </dsp:sp>
    <dsp:sp modelId="{4052CCA0-9CC7-D847-BA80-8BA9D7D332DC}">
      <dsp:nvSpPr>
        <dsp:cNvPr id="0" name=""/>
        <dsp:cNvSpPr/>
      </dsp:nvSpPr>
      <dsp:spPr>
        <a:xfrm>
          <a:off x="4861457" y="1681217"/>
          <a:ext cx="1975452" cy="1185271"/>
        </a:xfrm>
        <a:prstGeom prst="rect">
          <a:avLst/>
        </a:prstGeom>
        <a:solidFill>
          <a:schemeClr val="accent5">
            <a:hueOff val="-21323124"/>
            <a:satOff val="12119"/>
            <a:lumOff val="-10000"/>
            <a:alphaOff val="0"/>
          </a:schemeClr>
        </a:solidFill>
        <a:ln w="127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99" tIns="101607" rIns="96799" bIns="101607"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Retrospective</a:t>
          </a:r>
          <a:endParaRPr lang="en-IN" sz="1800" kern="1200" dirty="0">
            <a:latin typeface="Times New Roman" panose="02020603050405020304" pitchFamily="18" charset="0"/>
            <a:cs typeface="Times New Roman" panose="02020603050405020304" pitchFamily="18" charset="0"/>
          </a:endParaRPr>
        </a:p>
      </dsp:txBody>
      <dsp:txXfrm>
        <a:off x="4861457" y="1681217"/>
        <a:ext cx="1975452" cy="118527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u="none" strike="noStrike">
                <a:solidFill>
                  <a:schemeClr val="dk1"/>
                </a:solidFill>
                <a:uFillTx/>
                <a:latin typeface="Selawik Light"/>
              </a:rPr>
              <a:t>Click to move the slide</a:t>
            </a:r>
          </a:p>
        </p:txBody>
      </p:sp>
      <p:sp>
        <p:nvSpPr>
          <p:cNvPr id="12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u="none" strike="noStrike">
                <a:solidFill>
                  <a:srgbClr val="000000"/>
                </a:solidFill>
                <a:uFillTx/>
                <a:latin typeface="Arial"/>
              </a:rPr>
              <a:t>Click to edit the notes format</a:t>
            </a:r>
          </a:p>
        </p:txBody>
      </p:sp>
      <p:sp>
        <p:nvSpPr>
          <p:cNvPr id="12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u="none" strike="noStrike">
                <a:solidFill>
                  <a:srgbClr val="000000"/>
                </a:solidFill>
                <a:uFillTx/>
                <a:latin typeface="Times New Roman"/>
              </a:rPr>
              <a:t> </a:t>
            </a:r>
          </a:p>
        </p:txBody>
      </p:sp>
      <p:sp>
        <p:nvSpPr>
          <p:cNvPr id="124" name="PlaceHolder 4"/>
          <p:cNvSpPr>
            <a:spLocks noGrp="1"/>
          </p:cNvSpPr>
          <p:nvPr>
            <p:ph type="dt" idx="31"/>
          </p:nvPr>
        </p:nvSpPr>
        <p:spPr>
          <a:xfrm>
            <a:off x="4278960" y="0"/>
            <a:ext cx="3280680" cy="534240"/>
          </a:xfrm>
          <a:prstGeom prst="rect">
            <a:avLst/>
          </a:prstGeom>
          <a:noFill/>
          <a:ln w="0">
            <a:noFill/>
          </a:ln>
        </p:spPr>
        <p:txBody>
          <a:bodyPr lIns="0" tIns="0" rIns="0" bIns="0" anchor="t">
            <a:noAutofit/>
          </a:bodyPr>
          <a:lstStyle>
            <a:lvl1pPr indent="0" algn="r">
              <a:buNone/>
              <a:defRPr lang="en-US" sz="1400" b="0" u="none" strike="noStrike">
                <a:solidFill>
                  <a:srgbClr val="000000"/>
                </a:solidFill>
                <a:uFillTx/>
                <a:latin typeface="Times New Roman"/>
              </a:defRPr>
            </a:lvl1pPr>
          </a:lstStyle>
          <a:p>
            <a:pPr indent="0" algn="r">
              <a:buNone/>
            </a:pPr>
            <a:r>
              <a:rPr lang="en-US" sz="1400" b="0" u="none" strike="noStrike">
                <a:solidFill>
                  <a:srgbClr val="000000"/>
                </a:solidFill>
                <a:uFillTx/>
                <a:latin typeface="Times New Roman"/>
              </a:rPr>
              <a:t> </a:t>
            </a:r>
          </a:p>
        </p:txBody>
      </p:sp>
      <p:sp>
        <p:nvSpPr>
          <p:cNvPr id="125" name="PlaceHolder 5"/>
          <p:cNvSpPr>
            <a:spLocks noGrp="1"/>
          </p:cNvSpPr>
          <p:nvPr>
            <p:ph type="ftr" idx="32"/>
          </p:nvPr>
        </p:nvSpPr>
        <p:spPr>
          <a:xfrm>
            <a:off x="0" y="10157400"/>
            <a:ext cx="3280680" cy="534240"/>
          </a:xfrm>
          <a:prstGeom prst="rect">
            <a:avLst/>
          </a:prstGeom>
          <a:noFill/>
          <a:ln w="0">
            <a:noFill/>
          </a:ln>
        </p:spPr>
        <p:txBody>
          <a:bodyPr lIns="0" tIns="0" rIns="0" bIns="0" anchor="b">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 </a:t>
            </a:r>
          </a:p>
        </p:txBody>
      </p:sp>
      <p:sp>
        <p:nvSpPr>
          <p:cNvPr id="126" name="PlaceHolder 6"/>
          <p:cNvSpPr>
            <a:spLocks noGrp="1"/>
          </p:cNvSpPr>
          <p:nvPr>
            <p:ph type="sldNum" idx="3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u="none" strike="noStrike">
                <a:solidFill>
                  <a:srgbClr val="000000"/>
                </a:solidFill>
                <a:uFillTx/>
                <a:latin typeface="Times New Roman"/>
              </a:defRPr>
            </a:lvl1pPr>
          </a:lstStyle>
          <a:p>
            <a:pPr indent="0" algn="r">
              <a:buNone/>
            </a:pPr>
            <a:fld id="{0E35201F-83C1-4604-B78F-75A6718B677D}" type="slidenum">
              <a:rPr lang="en-US" sz="1400" b="0" u="none" strike="noStrike">
                <a:solidFill>
                  <a:srgbClr val="000000"/>
                </a:solidFill>
                <a:uFillTx/>
                <a:latin typeface="Times New Roman"/>
              </a:rPr>
              <a:t>‹#›</a:t>
            </a:fld>
            <a:endParaRPr lang="en-US" sz="14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040" cy="308592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07" name="PlaceHolder 3"/>
          <p:cNvSpPr>
            <a:spLocks noGrp="1"/>
          </p:cNvSpPr>
          <p:nvPr>
            <p:ph type="sldNum" idx="3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2DC5E350-DA84-485F-8DE0-83EEA2F03698}" type="slidenum">
              <a:rPr lang="en-US" sz="1200" b="0" u="none" strike="noStrike">
                <a:solidFill>
                  <a:srgbClr val="000000"/>
                </a:solidFill>
                <a:uFillTx/>
                <a:latin typeface="Times New Roman"/>
              </a:rPr>
              <a:t>1</a:t>
            </a:fld>
            <a:endParaRPr lang="en-US" sz="1200" b="0" u="none" strike="noStrike">
              <a:solidFill>
                <a:srgbClr val="000000"/>
              </a:solidFill>
              <a:uFillTx/>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685800" y="1143000"/>
            <a:ext cx="5486040" cy="3085920"/>
          </a:xfrm>
          <a:prstGeom prst="rect">
            <a:avLst/>
          </a:prstGeom>
          <a:ln w="0">
            <a:noFill/>
          </a:ln>
        </p:spPr>
      </p:sp>
      <p:sp>
        <p:nvSpPr>
          <p:cNvPr id="33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34"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1544E601-9A5D-4669-A5E6-C3C07320FA93}" type="slidenum">
              <a:rPr lang="en-US" sz="1200" b="0" u="none" strike="noStrike">
                <a:solidFill>
                  <a:srgbClr val="000000"/>
                </a:solidFill>
                <a:uFillTx/>
                <a:latin typeface="Times New Roman"/>
              </a:rPr>
              <a:t>12</a:t>
            </a:fld>
            <a:endParaRPr lang="en-US" sz="1200" b="0" u="none" strike="noStrike">
              <a:solidFill>
                <a:srgbClr val="000000"/>
              </a:solidFill>
              <a:uFillTx/>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noRot="1" noChangeAspect="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37" name="PlaceHolder 3"/>
          <p:cNvSpPr>
            <a:spLocks noGrp="1"/>
          </p:cNvSpPr>
          <p:nvPr>
            <p:ph type="sldNum" idx="4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65BBA119-90C8-4E58-BC54-999DC7DB6F3C}" type="slidenum">
              <a:rPr lang="en-US" sz="1200" b="0" u="none" strike="noStrike">
                <a:solidFill>
                  <a:srgbClr val="000000"/>
                </a:solidFill>
                <a:uFillTx/>
                <a:latin typeface="Times New Roman"/>
              </a:rPr>
              <a:t>13</a:t>
            </a:fld>
            <a:endParaRPr lang="en-US" sz="1200" b="0" u="none" strike="noStrike">
              <a:solidFill>
                <a:srgbClr val="000000"/>
              </a:solidFill>
              <a:uFillTx/>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685800" y="1143000"/>
            <a:ext cx="5486400" cy="308610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40" name="PlaceHolder 3"/>
          <p:cNvSpPr>
            <a:spLocks noGrp="1"/>
          </p:cNvSpPr>
          <p:nvPr>
            <p:ph type="sldNum" idx="4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7EFB0C3E-8865-45DC-936B-2F37B7177D02}" type="slidenum">
              <a:rPr lang="en-US" sz="1200" b="0" u="none" strike="noStrike">
                <a:solidFill>
                  <a:srgbClr val="000000"/>
                </a:solidFill>
                <a:uFillTx/>
                <a:latin typeface="Times New Roman"/>
              </a:rPr>
              <a:t>14</a:t>
            </a:fld>
            <a:endParaRPr lang="en-US" sz="1200" b="0" u="none" strike="noStrike">
              <a:solidFill>
                <a:srgbClr val="000000"/>
              </a:solidFill>
              <a:uFillTx/>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43" name="PlaceHolder 3"/>
          <p:cNvSpPr>
            <a:spLocks noGrp="1"/>
          </p:cNvSpPr>
          <p:nvPr>
            <p:ph type="sldNum" idx="4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BEB2A472-0627-499D-AD41-CD67927549F4}" type="slidenum">
              <a:rPr lang="en-US" sz="1200" b="0" u="none" strike="noStrike">
                <a:solidFill>
                  <a:srgbClr val="000000"/>
                </a:solidFill>
                <a:uFillTx/>
                <a:latin typeface="Times New Roman"/>
              </a:rPr>
              <a:t>15</a:t>
            </a:fld>
            <a:endParaRPr lang="en-US" sz="1200" b="0" u="none" strike="noStrike">
              <a:solidFill>
                <a:srgbClr val="000000"/>
              </a:solidFill>
              <a:uFillTx/>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noRot="1" noChangeAspect="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46" name="PlaceHolder 3"/>
          <p:cNvSpPr>
            <a:spLocks noGrp="1"/>
          </p:cNvSpPr>
          <p:nvPr>
            <p:ph type="sldNum" idx="4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503EB024-BCA5-4267-913C-111E31F03C72}" type="slidenum">
              <a:rPr lang="en-US" sz="1200" b="0" u="none" strike="noStrike">
                <a:solidFill>
                  <a:srgbClr val="000000"/>
                </a:solidFill>
                <a:uFillTx/>
                <a:latin typeface="Times New Roman"/>
              </a:rPr>
              <a:t>16</a:t>
            </a:fld>
            <a:endParaRPr lang="en-US" sz="1200" b="0" u="none" strike="noStrike">
              <a:solidFill>
                <a:srgbClr val="000000"/>
              </a:solidFill>
              <a:uFillTx/>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noRot="1" noChangeAspect="1"/>
          </p:cNvSpPr>
          <p:nvPr>
            <p:ph type="sldImg"/>
          </p:nvPr>
        </p:nvSpPr>
        <p:spPr>
          <a:xfrm>
            <a:off x="685800" y="1143000"/>
            <a:ext cx="5486400" cy="308610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52" name="PlaceHolder 3"/>
          <p:cNvSpPr>
            <a:spLocks noGrp="1"/>
          </p:cNvSpPr>
          <p:nvPr>
            <p:ph type="sldNum" idx="4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F7C2049E-4184-4977-AA94-2CE705969CC3}" type="slidenum">
              <a:rPr lang="en-US" sz="1200" b="0" u="none" strike="noStrike">
                <a:solidFill>
                  <a:srgbClr val="000000"/>
                </a:solidFill>
                <a:uFillTx/>
                <a:latin typeface="Times New Roman"/>
              </a:rPr>
              <a:t>17</a:t>
            </a:fld>
            <a:endParaRPr lang="en-US" sz="1200" b="0" u="none" strike="noStrike">
              <a:solidFill>
                <a:srgbClr val="000000"/>
              </a:solidFill>
              <a:uFillTx/>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noRot="1" noChangeAspect="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55" name="PlaceHolder 3"/>
          <p:cNvSpPr>
            <a:spLocks noGrp="1"/>
          </p:cNvSpPr>
          <p:nvPr>
            <p:ph type="sldNum" idx="5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E8F1EEA1-41F4-4C94-80C6-4887DD2A62F9}" type="slidenum">
              <a:rPr lang="en-US" sz="1200" b="0" u="none" strike="noStrike">
                <a:solidFill>
                  <a:srgbClr val="000000"/>
                </a:solidFill>
                <a:uFillTx/>
                <a:latin typeface="Times New Roman"/>
              </a:rPr>
              <a:t>18</a:t>
            </a:fld>
            <a:endParaRPr lang="en-US" sz="1200" b="0" u="none" strike="noStrike">
              <a:solidFill>
                <a:srgbClr val="000000"/>
              </a:solidFill>
              <a:uFillTx/>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noRot="1" noChangeAspect="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58" name="PlaceHolder 3"/>
          <p:cNvSpPr>
            <a:spLocks noGrp="1"/>
          </p:cNvSpPr>
          <p:nvPr>
            <p:ph type="sldNum" idx="5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0FA57153-788F-4B8D-84EB-E3DA6D6BAE5E}" type="slidenum">
              <a:rPr lang="en-US" sz="1200" b="0" u="none" strike="noStrike">
                <a:solidFill>
                  <a:srgbClr val="000000"/>
                </a:solidFill>
                <a:uFillTx/>
                <a:latin typeface="Times New Roman"/>
              </a:rPr>
              <a:t>19</a:t>
            </a:fld>
            <a:endParaRPr lang="en-US" sz="1200" b="0" u="none" strike="noStrike">
              <a:solidFill>
                <a:srgbClr val="000000"/>
              </a:solidFill>
              <a:uFillTx/>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noRot="1" noChangeAspect="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61" name="PlaceHolder 3"/>
          <p:cNvSpPr>
            <a:spLocks noGrp="1"/>
          </p:cNvSpPr>
          <p:nvPr>
            <p:ph type="sldNum" idx="5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4A6239F3-F2A9-46D3-8A8F-A29DF13697FC}" type="slidenum">
              <a:rPr lang="en-US" sz="1200" b="0" u="none" strike="noStrike">
                <a:solidFill>
                  <a:srgbClr val="000000"/>
                </a:solidFill>
                <a:uFillTx/>
                <a:latin typeface="Times New Roman"/>
              </a:rPr>
              <a:t>20</a:t>
            </a:fld>
            <a:endParaRPr lang="en-US" sz="1200" b="0" u="none" strike="noStrike">
              <a:solidFill>
                <a:srgbClr val="000000"/>
              </a:solidFill>
              <a:uFillTx/>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noRot="1" noChangeAspect="1"/>
          </p:cNvSpPr>
          <p:nvPr>
            <p:ph type="sldImg"/>
          </p:nvPr>
        </p:nvSpPr>
        <p:spPr>
          <a:xfrm>
            <a:off x="685800" y="1143000"/>
            <a:ext cx="5486040" cy="3085920"/>
          </a:xfrm>
          <a:prstGeom prst="rect">
            <a:avLst/>
          </a:prstGeom>
          <a:ln w="0">
            <a:noFill/>
          </a:ln>
        </p:spPr>
      </p:sp>
      <p:sp>
        <p:nvSpPr>
          <p:cNvPr id="3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6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801B3047-6AA0-44AF-A834-5B2B17392AA4}" type="slidenum">
              <a:rPr lang="en-US" sz="1200" b="0" u="none" strike="noStrike">
                <a:solidFill>
                  <a:srgbClr val="000000"/>
                </a:solidFill>
                <a:uFillTx/>
                <a:latin typeface="Times New Roman"/>
              </a:rPr>
              <a:t>21</a:t>
            </a:fld>
            <a:endParaRPr lang="en-US" sz="1200" b="0" u="none" strike="noStrike">
              <a:solidFill>
                <a:srgbClr val="000000"/>
              </a:solidFill>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400" cy="308610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10" name="PlaceHolder 3"/>
          <p:cNvSpPr>
            <a:spLocks noGrp="1"/>
          </p:cNvSpPr>
          <p:nvPr>
            <p:ph type="sldNum" idx="3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343CB3F9-B080-4D14-9E03-BB8BA736F4BE}" type="slidenum">
              <a:rPr lang="en-US" sz="1200" b="0" u="none" strike="noStrike">
                <a:solidFill>
                  <a:srgbClr val="000000"/>
                </a:solidFill>
                <a:uFillTx/>
                <a:latin typeface="Times New Roman"/>
              </a:rPr>
              <a:t>2</a:t>
            </a:fld>
            <a:endParaRPr lang="en-US" sz="1200" b="0" u="none" strike="noStrike">
              <a:solidFill>
                <a:srgbClr val="000000"/>
              </a:solidFill>
              <a:uFillTx/>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noRot="1" noChangeAspect="1"/>
          </p:cNvSpPr>
          <p:nvPr>
            <p:ph type="sldImg"/>
          </p:nvPr>
        </p:nvSpPr>
        <p:spPr>
          <a:xfrm>
            <a:off x="685800" y="1143000"/>
            <a:ext cx="5486040" cy="3085920"/>
          </a:xfrm>
          <a:prstGeom prst="rect">
            <a:avLst/>
          </a:prstGeom>
          <a:ln w="0">
            <a:noFill/>
          </a:ln>
        </p:spPr>
      </p:sp>
      <p:sp>
        <p:nvSpPr>
          <p:cNvPr id="3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6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C420CECD-18F1-4990-A9F5-4E581BD673B2}" type="slidenum">
              <a:rPr lang="en-US" sz="1200" b="0" u="none" strike="noStrike">
                <a:solidFill>
                  <a:srgbClr val="000000"/>
                </a:solidFill>
                <a:uFillTx/>
                <a:latin typeface="Times New Roman"/>
              </a:rPr>
              <a:t>22</a:t>
            </a:fld>
            <a:endParaRPr lang="en-US" sz="1200" b="0" u="none" strike="noStrike">
              <a:solidFill>
                <a:srgbClr val="000000"/>
              </a:solidFill>
              <a:uFillTx/>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noRot="1" noChangeAspect="1"/>
          </p:cNvSpPr>
          <p:nvPr>
            <p:ph type="sldImg"/>
          </p:nvPr>
        </p:nvSpPr>
        <p:spPr>
          <a:xfrm>
            <a:off x="685800" y="1143000"/>
            <a:ext cx="5486040" cy="3085920"/>
          </a:xfrm>
          <a:prstGeom prst="rect">
            <a:avLst/>
          </a:prstGeom>
          <a:ln w="0">
            <a:noFill/>
          </a:ln>
        </p:spPr>
      </p:sp>
      <p:sp>
        <p:nvSpPr>
          <p:cNvPr id="3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7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4A8B909B-3527-49E2-9DD5-BDFBC2A27CAB}" type="slidenum">
              <a:rPr lang="en-US" sz="1200" b="0" u="none" strike="noStrike">
                <a:solidFill>
                  <a:srgbClr val="000000"/>
                </a:solidFill>
                <a:uFillTx/>
                <a:latin typeface="Times New Roman"/>
              </a:rPr>
              <a:t>23</a:t>
            </a:fld>
            <a:endParaRPr lang="en-US" sz="1200" b="0" u="none" strike="noStrike">
              <a:solidFill>
                <a:srgbClr val="000000"/>
              </a:solidFill>
              <a:uFillTx/>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noRot="1" noChangeAspect="1"/>
          </p:cNvSpPr>
          <p:nvPr>
            <p:ph type="sldImg"/>
          </p:nvPr>
        </p:nvSpPr>
        <p:spPr>
          <a:xfrm>
            <a:off x="685800" y="1143000"/>
            <a:ext cx="5486040" cy="3085920"/>
          </a:xfrm>
          <a:prstGeom prst="rect">
            <a:avLst/>
          </a:prstGeom>
          <a:ln w="0">
            <a:noFill/>
          </a:ln>
        </p:spPr>
      </p:sp>
      <p:sp>
        <p:nvSpPr>
          <p:cNvPr id="3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7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95E449AE-0335-43CF-97DE-24681F8A5E3E}" type="slidenum">
              <a:rPr lang="en-US" sz="1200" b="0" u="none" strike="noStrike">
                <a:solidFill>
                  <a:srgbClr val="000000"/>
                </a:solidFill>
                <a:uFillTx/>
                <a:latin typeface="Times New Roman"/>
              </a:rPr>
              <a:t>24</a:t>
            </a:fld>
            <a:endParaRPr lang="en-US" sz="1200" b="0" u="none" strike="noStrike">
              <a:solidFill>
                <a:srgbClr val="000000"/>
              </a:solidFill>
              <a:uFillTx/>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noRot="1" noChangeAspect="1"/>
          </p:cNvSpPr>
          <p:nvPr>
            <p:ph type="sldImg"/>
          </p:nvPr>
        </p:nvSpPr>
        <p:spPr>
          <a:xfrm>
            <a:off x="685800" y="1143000"/>
            <a:ext cx="5486400" cy="3086100"/>
          </a:xfrm>
          <a:prstGeom prst="rect">
            <a:avLst/>
          </a:prstGeom>
          <a:ln w="0">
            <a:noFill/>
          </a:ln>
        </p:spPr>
      </p:sp>
      <p:sp>
        <p:nvSpPr>
          <p:cNvPr id="3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7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02E46F9E-ACCA-41ED-98D5-AEE7B8FC595E}" type="slidenum">
              <a:rPr lang="en-US" sz="1200" b="0" u="none" strike="noStrike">
                <a:solidFill>
                  <a:srgbClr val="000000"/>
                </a:solidFill>
                <a:uFillTx/>
                <a:latin typeface="Times New Roman"/>
              </a:rPr>
              <a:t>26</a:t>
            </a:fld>
            <a:endParaRPr lang="en-US" sz="1200" b="0" u="none" strike="noStrike">
              <a:solidFill>
                <a:srgbClr val="000000"/>
              </a:solidFill>
              <a:uFillTx/>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noRot="1" noChangeAspect="1"/>
          </p:cNvSpPr>
          <p:nvPr>
            <p:ph type="sldImg"/>
          </p:nvPr>
        </p:nvSpPr>
        <p:spPr>
          <a:xfrm>
            <a:off x="685800" y="1143000"/>
            <a:ext cx="5486040" cy="3085920"/>
          </a:xfrm>
          <a:prstGeom prst="rect">
            <a:avLst/>
          </a:prstGeom>
          <a:ln w="0">
            <a:noFill/>
          </a:ln>
        </p:spPr>
      </p:sp>
      <p:sp>
        <p:nvSpPr>
          <p:cNvPr id="37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79" name="PlaceHolder 3"/>
          <p:cNvSpPr>
            <a:spLocks noGrp="1"/>
          </p:cNvSpPr>
          <p:nvPr>
            <p:ph type="sldNum" idx="5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525E10C9-263F-40E1-B022-F99C1101EA65}" type="slidenum">
              <a:rPr lang="en-US" sz="1200" b="0" u="none" strike="noStrike">
                <a:solidFill>
                  <a:srgbClr val="000000"/>
                </a:solidFill>
                <a:uFillTx/>
                <a:latin typeface="Times New Roman"/>
              </a:rPr>
              <a:t>29</a:t>
            </a:fld>
            <a:endParaRPr lang="en-US" sz="1200" b="0" u="none" strike="noStrike">
              <a:solidFill>
                <a:srgbClr val="000000"/>
              </a:solidFill>
              <a:uFillTx/>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noRot="1" noChangeAspect="1"/>
          </p:cNvSpPr>
          <p:nvPr>
            <p:ph type="sldImg"/>
          </p:nvPr>
        </p:nvSpPr>
        <p:spPr>
          <a:xfrm>
            <a:off x="685800" y="1143000"/>
            <a:ext cx="5486040" cy="3085920"/>
          </a:xfrm>
          <a:prstGeom prst="rect">
            <a:avLst/>
          </a:prstGeom>
          <a:ln w="0">
            <a:noFill/>
          </a:ln>
        </p:spPr>
      </p:sp>
      <p:sp>
        <p:nvSpPr>
          <p:cNvPr id="38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8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DEB711F1-5A69-4516-91F2-B2A2710815D3}" type="slidenum">
              <a:rPr lang="en-US" sz="1200" b="0" u="none" strike="noStrike">
                <a:solidFill>
                  <a:srgbClr val="000000"/>
                </a:solidFill>
                <a:uFillTx/>
                <a:latin typeface="Times New Roman"/>
              </a:rPr>
              <a:t>30</a:t>
            </a:fld>
            <a:endParaRPr lang="en-US" sz="1200" b="0" u="none" strike="noStrike">
              <a:solidFill>
                <a:srgbClr val="000000"/>
              </a:solidFill>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13" name="PlaceHolder 3"/>
          <p:cNvSpPr>
            <a:spLocks noGrp="1"/>
          </p:cNvSpPr>
          <p:nvPr>
            <p:ph type="sldNum" idx="3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0D25453E-D840-4AD0-9464-6724E2536CE0}" type="slidenum">
              <a:rPr lang="en-US" sz="1200" b="0" u="none" strike="noStrike">
                <a:solidFill>
                  <a:srgbClr val="000000"/>
                </a:solidFill>
                <a:uFillTx/>
                <a:latin typeface="Times New Roman"/>
              </a:rPr>
              <a:t>3</a:t>
            </a:fld>
            <a:endParaRPr lang="en-US" sz="1200" b="0" u="none" strike="noStrike">
              <a:solidFill>
                <a:srgbClr val="000000"/>
              </a:solidFill>
              <a:uFillTx/>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040" cy="308592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16" name="PlaceHolder 3"/>
          <p:cNvSpPr>
            <a:spLocks noGrp="1"/>
          </p:cNvSpPr>
          <p:nvPr>
            <p:ph type="sldNum" idx="3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7BBAC238-217E-4288-800B-DD9E7C431CB9}" type="slidenum">
              <a:rPr lang="en-US" sz="1200" b="0" u="none" strike="noStrike">
                <a:solidFill>
                  <a:srgbClr val="000000"/>
                </a:solidFill>
                <a:uFillTx/>
                <a:latin typeface="Times New Roman"/>
              </a:rPr>
              <a:t>4</a:t>
            </a:fld>
            <a:endParaRPr lang="en-US" sz="1200" b="0" u="none" strike="noStrike">
              <a:solidFill>
                <a:srgbClr val="000000"/>
              </a:solidFill>
              <a:uFillTx/>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040" cy="308592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19" name="PlaceHolder 3"/>
          <p:cNvSpPr>
            <a:spLocks noGrp="1"/>
          </p:cNvSpPr>
          <p:nvPr>
            <p:ph type="sldNum" idx="3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B0F86334-2B18-4CBF-9835-CA72ED53801D}" type="slidenum">
              <a:rPr lang="en-US" sz="1200" b="0" u="none" strike="noStrike">
                <a:solidFill>
                  <a:srgbClr val="000000"/>
                </a:solidFill>
                <a:uFillTx/>
                <a:latin typeface="Times New Roman"/>
              </a:rPr>
              <a:t>5</a:t>
            </a:fld>
            <a:endParaRPr lang="en-US" sz="1200" b="0" u="none" strike="noStrike">
              <a:solidFill>
                <a:srgbClr val="000000"/>
              </a:solidFill>
              <a:uFillTx/>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22" name="PlaceHolder 3"/>
          <p:cNvSpPr>
            <a:spLocks noGrp="1"/>
          </p:cNvSpPr>
          <p:nvPr>
            <p:ph type="sldNum" idx="3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06EC8E60-0855-4B18-A940-000F276531D1}" type="slidenum">
              <a:rPr lang="en-US" sz="1200" b="0" u="none" strike="noStrike">
                <a:solidFill>
                  <a:srgbClr val="000000"/>
                </a:solidFill>
                <a:uFillTx/>
                <a:latin typeface="Times New Roman"/>
              </a:rPr>
              <a:t>7</a:t>
            </a:fld>
            <a:endParaRPr lang="en-US" sz="1200" b="0" u="none" strike="noStrike">
              <a:solidFill>
                <a:srgbClr val="000000"/>
              </a:solidFill>
              <a:uFillTx/>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25" name="PlaceHolder 3"/>
          <p:cNvSpPr>
            <a:spLocks noGrp="1"/>
          </p:cNvSpPr>
          <p:nvPr>
            <p:ph type="sldNum" idx="4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7D68A31F-B5A2-49FF-9173-549FDB6C8F11}" type="slidenum">
              <a:rPr lang="en-US" sz="1200" b="0" u="none" strike="noStrike">
                <a:solidFill>
                  <a:srgbClr val="000000"/>
                </a:solidFill>
                <a:uFillTx/>
                <a:latin typeface="Times New Roman"/>
              </a:rPr>
              <a:t>8</a:t>
            </a:fld>
            <a:endParaRPr lang="en-US" sz="1200" b="0" u="none" strike="noStrike">
              <a:solidFill>
                <a:srgbClr val="000000"/>
              </a:solidFill>
              <a:uFillTx/>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28"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7E0E0166-5405-46DC-8B96-447F9F532C59}" type="slidenum">
              <a:rPr lang="en-US" sz="1200" b="0" u="none" strike="noStrike">
                <a:solidFill>
                  <a:srgbClr val="000000"/>
                </a:solidFill>
                <a:uFillTx/>
                <a:latin typeface="Times New Roman"/>
              </a:rPr>
              <a:t>10</a:t>
            </a:fld>
            <a:endParaRPr lang="en-US" sz="1200" b="0" u="none" strike="noStrike">
              <a:solidFill>
                <a:srgbClr val="000000"/>
              </a:solidFill>
              <a:uFillTx/>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u="none" strike="noStrike">
              <a:solidFill>
                <a:srgbClr val="000000"/>
              </a:solidFill>
              <a:uFillTx/>
              <a:latin typeface="Arial"/>
            </a:endParaRPr>
          </a:p>
        </p:txBody>
      </p:sp>
      <p:sp>
        <p:nvSpPr>
          <p:cNvPr id="331" name="PlaceHolder 3"/>
          <p:cNvSpPr>
            <a:spLocks noGrp="1"/>
          </p:cNvSpPr>
          <p:nvPr>
            <p:ph type="sldNum" idx="4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9BC77785-F0E8-47CC-8986-322DDE1C5A16}" type="slidenum">
              <a:rPr lang="en-US" sz="1200" b="0" u="none" strike="noStrike">
                <a:solidFill>
                  <a:srgbClr val="000000"/>
                </a:solidFill>
                <a:uFillTx/>
                <a:latin typeface="Times New Roman"/>
              </a:rPr>
              <a:t>11</a:t>
            </a:fld>
            <a:endParaRPr lang="en-US" sz="1200" b="0" u="none" strike="noStrike">
              <a:solidFill>
                <a:srgbClr val="000000"/>
              </a:solidFill>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17"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03022942-1EA0-49DF-981F-2230EA17F450}"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50"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28C94AA6-9B68-40AE-9BB1-B5A811F19A0C}"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0D8A2445-169E-4CDC-A11E-90D0588EFE41}"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77"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78"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42A9B251-5ECE-4730-BCF1-88D43AEDC79F}"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09EC1D2B-FBA1-4C4C-B2CF-5FEC70494F42}"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 Only">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lstStyle/>
          <a:p>
            <a:r>
              <a:t>Footer</a:t>
            </a:r>
          </a:p>
        </p:txBody>
      </p:sp>
      <p:sp>
        <p:nvSpPr>
          <p:cNvPr id="3" name="PlaceHolder 2"/>
          <p:cNvSpPr>
            <a:spLocks noGrp="1"/>
          </p:cNvSpPr>
          <p:nvPr>
            <p:ph type="sldNum" idx="24"/>
          </p:nvPr>
        </p:nvSpPr>
        <p:spPr/>
        <p:txBody>
          <a:bodyPr/>
          <a:lstStyle/>
          <a:p>
            <a:fld id="{5EFB0F17-6D5F-4188-9A78-1A2B5086DA98}" type="slidenum">
              <a:t>‹#›</a:t>
            </a:fld>
            <a:endParaRPr/>
          </a:p>
        </p:txBody>
      </p:sp>
      <p:sp>
        <p:nvSpPr>
          <p:cNvPr id="4" name="PlaceHolder 3"/>
          <p:cNvSpPr>
            <a:spLocks noGrp="1"/>
          </p:cNvSpPr>
          <p:nvPr>
            <p:ph type="dt" idx="22"/>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EA241224-083F-49D7-A49B-D896ABE784D4}"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D6CCF202-A3C3-4AF6-905D-D4673878D7EB}"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0630FDE5-F022-4EDF-9C61-5E146076BC65}"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2C96DC3C-C716-4847-8D5B-01CCC15863AC}"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and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43" name="PlaceHolder 2"/>
          <p:cNvSpPr>
            <a:spLocks noGrp="1"/>
          </p:cNvSpPr>
          <p:nvPr>
            <p:ph/>
          </p:nvPr>
        </p:nvSpPr>
        <p:spPr>
          <a:xfrm>
            <a:off x="1066680" y="2103120"/>
            <a:ext cx="49082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44" name="PlaceHolder 3"/>
          <p:cNvSpPr>
            <a:spLocks noGrp="1"/>
          </p:cNvSpPr>
          <p:nvPr>
            <p:ph/>
          </p:nvPr>
        </p:nvSpPr>
        <p:spPr>
          <a:xfrm>
            <a:off x="6220800" y="2103120"/>
            <a:ext cx="49082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6DD9288D-28EC-4CE7-83B0-25CDC4F53B96}"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FEEE75EF-2A40-424E-B63E-F1A1AE4386E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and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46" name="PlaceHolder 2"/>
          <p:cNvSpPr>
            <a:spLocks noGrp="1"/>
          </p:cNvSpPr>
          <p:nvPr>
            <p:ph type="subTitle"/>
          </p:nvPr>
        </p:nvSpPr>
        <p:spPr>
          <a:xfrm>
            <a:off x="1066680" y="2103120"/>
            <a:ext cx="10058040" cy="384912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5A11CD83-27F5-4135-8D64-804AA332E71C}"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03936BF2-A98E-4FD9-BA98-92DD9F7CC214}"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B8DAC1CA-3190-4E24-BC18-6D92201D6D0E}"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066680" y="642600"/>
            <a:ext cx="10058040" cy="137124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Selawik Light"/>
            </a:endParaRPr>
          </a:p>
        </p:txBody>
      </p:sp>
      <p:sp>
        <p:nvSpPr>
          <p:cNvPr id="48" name="PlaceHolder 2"/>
          <p:cNvSpPr>
            <a:spLocks noGrp="1"/>
          </p:cNvSpPr>
          <p:nvPr>
            <p:ph/>
          </p:nvPr>
        </p:nvSpPr>
        <p:spPr>
          <a:xfrm>
            <a:off x="1066680" y="2103120"/>
            <a:ext cx="10058040" cy="3849120"/>
          </a:xfrm>
          <a:prstGeom prst="rect">
            <a:avLst/>
          </a:prstGeom>
          <a:noFill/>
          <a:ln w="0">
            <a:noFill/>
          </a:ln>
        </p:spPr>
        <p:txBody>
          <a:bodyPr lIns="0" tIns="0" rIns="0" bIns="0" anchor="t">
            <a:normAutofit/>
          </a:bodyPr>
          <a:lstStyle/>
          <a:p>
            <a:pPr indent="0">
              <a:lnSpc>
                <a:spcPct val="110000"/>
              </a:lnSpc>
              <a:spcBef>
                <a:spcPts val="1417"/>
              </a:spcBef>
              <a:buNone/>
            </a:pPr>
            <a:endParaRPr lang="en-US" sz="1500" b="0" u="none" strike="noStrike">
              <a:solidFill>
                <a:schemeClr val="dk1"/>
              </a:solidFill>
              <a:uFillTx/>
              <a:latin typeface="Selawik Light"/>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2D55890B-C7B4-404C-94FD-26291C8CF248}"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6.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6" name="Rectangle 8" hidden="1"/>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7"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4" name="Rectangle 9"/>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5" name="Rectangle 10"/>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grpSp>
        <p:nvGrpSpPr>
          <p:cNvPr id="7" name="Group 6"/>
          <p:cNvGrpSpPr/>
          <p:nvPr/>
        </p:nvGrpSpPr>
        <p:grpSpPr>
          <a:xfrm>
            <a:off x="5249880" y="1267560"/>
            <a:ext cx="1691640" cy="615960"/>
            <a:chOff x="5249880" y="1267560"/>
            <a:chExt cx="1691640" cy="615960"/>
          </a:xfrm>
        </p:grpSpPr>
        <p:cxnSp>
          <p:nvCxnSpPr>
            <p:cNvPr id="8" name="Straight Connector 16"/>
            <p:cNvCxnSpPr/>
            <p:nvPr/>
          </p:nvCxnSpPr>
          <p:spPr>
            <a:xfrm>
              <a:off x="5249880" y="1267560"/>
              <a:ext cx="360" cy="613080"/>
            </a:xfrm>
            <a:prstGeom prst="straightConnector1">
              <a:avLst/>
            </a:prstGeom>
            <a:ln>
              <a:solidFill>
                <a:srgbClr val="FFFFFF"/>
              </a:solidFill>
              <a:miter/>
            </a:ln>
          </p:spPr>
        </p:cxnSp>
        <p:cxnSp>
          <p:nvCxnSpPr>
            <p:cNvPr id="9" name="Straight Connector 17"/>
            <p:cNvCxnSpPr/>
            <p:nvPr/>
          </p:nvCxnSpPr>
          <p:spPr>
            <a:xfrm>
              <a:off x="6941520" y="1267560"/>
              <a:ext cx="360" cy="613080"/>
            </a:xfrm>
            <a:prstGeom prst="straightConnector1">
              <a:avLst/>
            </a:prstGeom>
            <a:ln>
              <a:solidFill>
                <a:srgbClr val="FFFFFF"/>
              </a:solidFill>
              <a:miter/>
            </a:ln>
          </p:spPr>
        </p:cxnSp>
        <p:cxnSp>
          <p:nvCxnSpPr>
            <p:cNvPr id="10" name="Straight Connector 18"/>
            <p:cNvCxnSpPr/>
            <p:nvPr/>
          </p:nvCxnSpPr>
          <p:spPr>
            <a:xfrm>
              <a:off x="5249880" y="1883520"/>
              <a:ext cx="1692000" cy="360"/>
            </a:xfrm>
            <a:prstGeom prst="straightConnector1">
              <a:avLst/>
            </a:prstGeom>
            <a:ln>
              <a:solidFill>
                <a:srgbClr val="FFFFFF"/>
              </a:solidFill>
              <a:miter/>
            </a:ln>
          </p:spPr>
        </p:cxnSp>
      </p:grpSp>
      <p:sp>
        <p:nvSpPr>
          <p:cNvPr id="11" name="PlaceHolder 1"/>
          <p:cNvSpPr>
            <a:spLocks noGrp="1"/>
          </p:cNvSpPr>
          <p:nvPr>
            <p:ph type="title"/>
          </p:nvPr>
        </p:nvSpPr>
        <p:spPr>
          <a:xfrm>
            <a:off x="1629000" y="2244960"/>
            <a:ext cx="8933400" cy="2436840"/>
          </a:xfrm>
          <a:prstGeom prst="rect">
            <a:avLst/>
          </a:prstGeom>
          <a:noFill/>
          <a:ln w="0">
            <a:noFill/>
          </a:ln>
        </p:spPr>
        <p:txBody>
          <a:bodyPr lIns="91440" tIns="45720" rIns="91440" bIns="45720" anchor="ctr">
            <a:normAutofit/>
          </a:bodyPr>
          <a:lstStyle/>
          <a:p>
            <a:pPr indent="0" algn="ctr" defTabSz="914400">
              <a:lnSpc>
                <a:spcPct val="83000"/>
              </a:lnSpc>
              <a:buNone/>
            </a:pPr>
            <a:r>
              <a:rPr lang="en-US" sz="6800" b="0" u="none" strike="noStrike" cap="all" spc="-99">
                <a:solidFill>
                  <a:schemeClr val="dk1">
                    <a:lumMod val="85000"/>
                    <a:lumOff val="15000"/>
                  </a:schemeClr>
                </a:solidFill>
                <a:uFillTx/>
                <a:latin typeface="Speak Pro"/>
              </a:rPr>
              <a:t>Click to edit Master title style</a:t>
            </a:r>
            <a:endParaRPr lang="en-US" sz="6800" b="0" u="none" strike="noStrike">
              <a:solidFill>
                <a:schemeClr val="dk1"/>
              </a:solidFill>
              <a:uFillTx/>
              <a:latin typeface="Selawik Light"/>
            </a:endParaRPr>
          </a:p>
        </p:txBody>
      </p:sp>
      <p:sp>
        <p:nvSpPr>
          <p:cNvPr id="12" name="PlaceHolder 2"/>
          <p:cNvSpPr>
            <a:spLocks noGrp="1"/>
          </p:cNvSpPr>
          <p:nvPr>
            <p:ph type="dt" idx="1"/>
          </p:nvPr>
        </p:nvSpPr>
        <p:spPr>
          <a:xfrm>
            <a:off x="5318640" y="1341360"/>
            <a:ext cx="1554120" cy="485280"/>
          </a:xfrm>
          <a:prstGeom prst="rect">
            <a:avLst/>
          </a:prstGeom>
          <a:noFill/>
          <a:ln w="0">
            <a:noFill/>
          </a:ln>
        </p:spPr>
        <p:txBody>
          <a:bodyPr lIns="91440" tIns="45720" rIns="91440" bIns="45720" anchor="b">
            <a:noAutofit/>
          </a:bodyPr>
          <a:lstStyle>
            <a:lvl1pPr indent="0" algn="ctr" defTabSz="914400">
              <a:lnSpc>
                <a:spcPct val="100000"/>
              </a:lnSpc>
              <a:buNone/>
              <a:defRPr lang="en-US" sz="1300" b="0" u="none" strike="noStrike">
                <a:solidFill>
                  <a:schemeClr val="dk1"/>
                </a:solidFill>
                <a:uFillTx/>
                <a:latin typeface="Selawik Light"/>
              </a:defRPr>
            </a:lvl1pPr>
          </a:lstStyle>
          <a:p>
            <a:pPr indent="0" algn="ctr" defTabSz="914400">
              <a:lnSpc>
                <a:spcPct val="100000"/>
              </a:lnSpc>
              <a:buNone/>
            </a:pPr>
            <a:r>
              <a:rPr lang="en-US" sz="1300" b="0" u="none" strike="noStrike">
                <a:solidFill>
                  <a:schemeClr val="dk1"/>
                </a:solidFill>
                <a:uFillTx/>
                <a:latin typeface="Selawik Light"/>
              </a:rPr>
              <a:t>&lt;date/time&gt;</a:t>
            </a:r>
            <a:endParaRPr lang="en-US" sz="1300" b="0" u="none" strike="noStrike">
              <a:solidFill>
                <a:srgbClr val="000000"/>
              </a:solidFill>
              <a:uFillTx/>
              <a:latin typeface="Times New Roman"/>
            </a:endParaRPr>
          </a:p>
        </p:txBody>
      </p:sp>
      <p:sp>
        <p:nvSpPr>
          <p:cNvPr id="13" name="PlaceHolder 3"/>
          <p:cNvSpPr>
            <a:spLocks noGrp="1"/>
          </p:cNvSpPr>
          <p:nvPr>
            <p:ph type="ftr" idx="2"/>
          </p:nvPr>
        </p:nvSpPr>
        <p:spPr>
          <a:xfrm>
            <a:off x="1629000" y="5177520"/>
            <a:ext cx="5729760" cy="22824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14" name="PlaceHolder 4"/>
          <p:cNvSpPr>
            <a:spLocks noGrp="1"/>
          </p:cNvSpPr>
          <p:nvPr>
            <p:ph type="sldNum" idx="3"/>
          </p:nvPr>
        </p:nvSpPr>
        <p:spPr>
          <a:xfrm>
            <a:off x="8606880" y="5177520"/>
            <a:ext cx="1955520" cy="22824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198D7D26-F903-445C-95B3-7B19FBBEB857}"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
        <p:nvSpPr>
          <p:cNvPr id="1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en-US" sz="1500" b="0" u="none" strike="noStrike">
                <a:solidFill>
                  <a:schemeClr val="dk1"/>
                </a:solidFill>
                <a:uFillTx/>
                <a:latin typeface="Selawik Light"/>
              </a:rPr>
              <a:t>Click to edit the outline text format</a:t>
            </a:r>
          </a:p>
          <a:p>
            <a:pPr marL="864000" lvl="1" indent="-324000">
              <a:lnSpc>
                <a:spcPct val="110000"/>
              </a:lnSpc>
              <a:spcBef>
                <a:spcPts val="1134"/>
              </a:spcBef>
              <a:buClr>
                <a:srgbClr val="000000"/>
              </a:buClr>
              <a:buSzPct val="75000"/>
              <a:buFont typeface="Symbol" charset="2"/>
              <a:buChar char=""/>
            </a:pPr>
            <a:r>
              <a:rPr lang="en-US" sz="1100" b="0" u="none" strike="noStrike">
                <a:solidFill>
                  <a:schemeClr val="dk1"/>
                </a:solidFill>
                <a:uFillTx/>
                <a:latin typeface="Selawik Light"/>
              </a:rPr>
              <a:t>Second Outline Level</a:t>
            </a:r>
          </a:p>
          <a:p>
            <a:pPr marL="1296000" lvl="2" indent="-288000">
              <a:lnSpc>
                <a:spcPct val="110000"/>
              </a:lnSpc>
              <a:spcBef>
                <a:spcPts val="850"/>
              </a:spcBef>
              <a:buClr>
                <a:srgbClr val="000000"/>
              </a:buClr>
              <a:buSzPct val="45000"/>
              <a:buFont typeface="Wingdings" charset="2"/>
              <a:buChar char=""/>
            </a:pPr>
            <a:r>
              <a:rPr lang="en-US" sz="1100" b="0" u="none" strike="noStrike">
                <a:solidFill>
                  <a:schemeClr val="dk1"/>
                </a:solidFill>
                <a:uFillTx/>
                <a:latin typeface="Selawik Light"/>
              </a:rPr>
              <a:t>Third Outline Level</a:t>
            </a:r>
          </a:p>
          <a:p>
            <a:pPr marL="1728000" lvl="3" indent="-216000">
              <a:lnSpc>
                <a:spcPct val="110000"/>
              </a:lnSpc>
              <a:spcBef>
                <a:spcPts val="567"/>
              </a:spcBef>
              <a:buClr>
                <a:srgbClr val="000000"/>
              </a:buClr>
              <a:buSzPct val="75000"/>
              <a:buFont typeface="Symbol" charset="2"/>
              <a:buChar char=""/>
            </a:pPr>
            <a:r>
              <a:rPr lang="en-US" sz="1100" b="0" u="none" strike="noStrike">
                <a:solidFill>
                  <a:schemeClr val="dk1"/>
                </a:solidFill>
                <a:uFillTx/>
                <a:latin typeface="Selawik Light"/>
              </a:rPr>
              <a:t>Fourth Outline Level</a:t>
            </a:r>
          </a:p>
          <a:p>
            <a:pPr marL="2160000" lvl="4" indent="-216000">
              <a:lnSpc>
                <a:spcPct val="110000"/>
              </a:lnSpc>
              <a:spcBef>
                <a:spcPts val="283"/>
              </a:spcBef>
              <a:buClr>
                <a:srgbClr val="000000"/>
              </a:buClr>
              <a:buSzPct val="45000"/>
              <a:buFont typeface="Wingdings" charset="2"/>
              <a:buChar char=""/>
            </a:pPr>
            <a:r>
              <a:rPr lang="en-US" sz="2000" b="0" u="none" strike="noStrike">
                <a:solidFill>
                  <a:schemeClr val="dk1"/>
                </a:solidFill>
                <a:uFillTx/>
                <a:latin typeface="Selawik Light"/>
              </a:rPr>
              <a:t>Fifth Outline Level</a:t>
            </a:r>
          </a:p>
          <a:p>
            <a:pPr marL="2592000" lvl="5" indent="-216000">
              <a:lnSpc>
                <a:spcPct val="110000"/>
              </a:lnSpc>
              <a:spcBef>
                <a:spcPts val="283"/>
              </a:spcBef>
              <a:buClr>
                <a:srgbClr val="000000"/>
              </a:buClr>
              <a:buSzPct val="45000"/>
              <a:buFont typeface="Wingdings" charset="2"/>
              <a:buChar char=""/>
            </a:pPr>
            <a:r>
              <a:rPr lang="en-US" sz="2000" b="0" u="none" strike="noStrike">
                <a:solidFill>
                  <a:schemeClr val="dk1"/>
                </a:solidFill>
                <a:uFillTx/>
                <a:latin typeface="Selawik Light"/>
              </a:rPr>
              <a:t>Sixth Outline Level</a:t>
            </a:r>
          </a:p>
          <a:p>
            <a:pPr marL="3024000" lvl="6" indent="-216000">
              <a:lnSpc>
                <a:spcPct val="110000"/>
              </a:lnSpc>
              <a:spcBef>
                <a:spcPts val="283"/>
              </a:spcBef>
              <a:buClr>
                <a:srgbClr val="000000"/>
              </a:buClr>
              <a:buSzPct val="45000"/>
              <a:buFont typeface="Wingdings" charset="2"/>
              <a:buChar char=""/>
            </a:pPr>
            <a:r>
              <a:rPr lang="en-US" sz="2000" b="0" u="none" strike="noStrike">
                <a:solidFill>
                  <a:schemeClr val="dk1"/>
                </a:solidFill>
                <a:uFillTx/>
                <a:latin typeface="Selawik 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9" name="Rectangle 8" hidden="1"/>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00"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01"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02" name="Rectangle 9"/>
          <p:cNvSpPr/>
          <p:nvPr/>
        </p:nvSpPr>
        <p:spPr>
          <a:xfrm>
            <a:off x="8119800" y="237600"/>
            <a:ext cx="3826080" cy="638208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03" name="Rectangle 12"/>
          <p:cNvSpPr/>
          <p:nvPr/>
        </p:nvSpPr>
        <p:spPr>
          <a:xfrm>
            <a:off x="8254800" y="374760"/>
            <a:ext cx="3556800" cy="6107760"/>
          </a:xfrm>
          <a:prstGeom prst="rect">
            <a:avLst/>
          </a:prstGeom>
          <a:noFill/>
          <a:ln w="6350" cap="sq">
            <a:solidFill>
              <a:srgbClr val="000000">
                <a:lumMod val="75000"/>
                <a:lumOff val="25000"/>
              </a:srgbClr>
            </a:solidFill>
            <a:miter/>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04" name="PlaceHolder 1"/>
          <p:cNvSpPr>
            <a:spLocks noGrp="1"/>
          </p:cNvSpPr>
          <p:nvPr>
            <p:ph type="title"/>
          </p:nvPr>
        </p:nvSpPr>
        <p:spPr>
          <a:xfrm>
            <a:off x="8458200" y="607320"/>
            <a:ext cx="3161520" cy="1645560"/>
          </a:xfrm>
          <a:prstGeom prst="rect">
            <a:avLst/>
          </a:prstGeom>
          <a:noFill/>
          <a:ln w="0">
            <a:noFill/>
          </a:ln>
        </p:spPr>
        <p:txBody>
          <a:bodyPr lIns="91440" tIns="45720" rIns="91440" bIns="45720" anchor="b">
            <a:normAutofit/>
          </a:bodyPr>
          <a:lstStyle/>
          <a:p>
            <a:pPr indent="0" defTabSz="914400">
              <a:lnSpc>
                <a:spcPct val="100000"/>
              </a:lnSpc>
              <a:buNone/>
            </a:pPr>
            <a:r>
              <a:rPr lang="en-US" sz="3200" b="0" u="none" strike="noStrike">
                <a:solidFill>
                  <a:schemeClr val="dk1"/>
                </a:solidFill>
                <a:uFillTx/>
                <a:latin typeface="Speak Pro"/>
              </a:rPr>
              <a:t>Click to edit Master title style</a:t>
            </a:r>
            <a:endParaRPr lang="en-US" sz="3200" b="0" u="none" strike="noStrike">
              <a:solidFill>
                <a:schemeClr val="dk1"/>
              </a:solidFill>
              <a:uFillTx/>
              <a:latin typeface="Selawik Light"/>
            </a:endParaRPr>
          </a:p>
        </p:txBody>
      </p:sp>
      <p:sp>
        <p:nvSpPr>
          <p:cNvPr id="105" name="PlaceHolder 2"/>
          <p:cNvSpPr>
            <a:spLocks noGrp="1"/>
          </p:cNvSpPr>
          <p:nvPr>
            <p:ph type="body"/>
          </p:nvPr>
        </p:nvSpPr>
        <p:spPr>
          <a:xfrm>
            <a:off x="685800" y="609480"/>
            <a:ext cx="6857640" cy="533376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9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6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Fifth level</a:t>
            </a:r>
          </a:p>
        </p:txBody>
      </p:sp>
      <p:sp>
        <p:nvSpPr>
          <p:cNvPr id="106" name="PlaceHolder 3"/>
          <p:cNvSpPr>
            <a:spLocks noGrp="1"/>
          </p:cNvSpPr>
          <p:nvPr>
            <p:ph type="body"/>
          </p:nvPr>
        </p:nvSpPr>
        <p:spPr>
          <a:xfrm>
            <a:off x="8458200" y="2336760"/>
            <a:ext cx="3161520" cy="3606480"/>
          </a:xfrm>
          <a:prstGeom prst="rect">
            <a:avLst/>
          </a:prstGeom>
          <a:noFill/>
          <a:ln w="0">
            <a:noFill/>
          </a:ln>
        </p:spPr>
        <p:txBody>
          <a:bodyPr lIns="91440" tIns="45720" rIns="91440" bIns="45720" anchor="t">
            <a:normAutofit/>
          </a:bodyPr>
          <a:lstStyle/>
          <a:p>
            <a:pPr indent="0" defTabSz="914400">
              <a:lnSpc>
                <a:spcPct val="110000"/>
              </a:lnSpc>
              <a:spcBef>
                <a:spcPts val="799"/>
              </a:spcBef>
              <a:buNone/>
              <a:tabLst>
                <a:tab pos="0" algn="l"/>
              </a:tabLst>
            </a:pPr>
            <a:r>
              <a:rPr lang="en-US" sz="1800" b="0" u="none" strike="noStrike">
                <a:solidFill>
                  <a:schemeClr val="dk1"/>
                </a:solidFill>
                <a:uFillTx/>
                <a:latin typeface="Selawik Light"/>
              </a:rPr>
              <a:t>Click to edit Master text styles</a:t>
            </a:r>
          </a:p>
        </p:txBody>
      </p:sp>
      <p:sp>
        <p:nvSpPr>
          <p:cNvPr id="107" name="PlaceHolder 4"/>
          <p:cNvSpPr>
            <a:spLocks noGrp="1"/>
          </p:cNvSpPr>
          <p:nvPr>
            <p:ph type="dt" idx="25"/>
          </p:nvPr>
        </p:nvSpPr>
        <p:spPr>
          <a:xfrm>
            <a:off x="5587920" y="6035040"/>
            <a:ext cx="19555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&lt;date/time&gt;</a:t>
            </a:r>
            <a:endParaRPr lang="en-US" sz="800" b="0" u="none" strike="noStrike">
              <a:solidFill>
                <a:srgbClr val="000000"/>
              </a:solidFill>
              <a:uFillTx/>
              <a:latin typeface="Times New Roman"/>
            </a:endParaRPr>
          </a:p>
        </p:txBody>
      </p:sp>
      <p:sp>
        <p:nvSpPr>
          <p:cNvPr id="108" name="PlaceHolder 5"/>
          <p:cNvSpPr>
            <a:spLocks noGrp="1"/>
          </p:cNvSpPr>
          <p:nvPr>
            <p:ph type="ftr" idx="26"/>
          </p:nvPr>
        </p:nvSpPr>
        <p:spPr>
          <a:xfrm>
            <a:off x="685800" y="6035040"/>
            <a:ext cx="458424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109" name="PlaceHolder 6"/>
          <p:cNvSpPr>
            <a:spLocks noGrp="1"/>
          </p:cNvSpPr>
          <p:nvPr>
            <p:ph type="sldNum" idx="27"/>
          </p:nvPr>
        </p:nvSpPr>
        <p:spPr>
          <a:xfrm>
            <a:off x="10396800" y="6035040"/>
            <a:ext cx="12229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2A0DB96A-CE60-41CC-8C91-CF825BC28103}"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0" name="Rectangle 8" hidden="1"/>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11"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12"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13" name="Rectangle 10"/>
          <p:cNvSpPr/>
          <p:nvPr/>
        </p:nvSpPr>
        <p:spPr>
          <a:xfrm>
            <a:off x="8119800" y="237600"/>
            <a:ext cx="3826080" cy="638208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14" name="PlaceHolder 1"/>
          <p:cNvSpPr>
            <a:spLocks noGrp="1"/>
          </p:cNvSpPr>
          <p:nvPr>
            <p:ph type="body"/>
          </p:nvPr>
        </p:nvSpPr>
        <p:spPr>
          <a:xfrm>
            <a:off x="228600" y="237600"/>
            <a:ext cx="7695720" cy="6382080"/>
          </a:xfrm>
          <a:prstGeom prst="rect">
            <a:avLst/>
          </a:prstGeom>
          <a:solidFill>
            <a:schemeClr val="accent1">
              <a:lumMod val="60000"/>
              <a:lumOff val="40000"/>
            </a:schemeClr>
          </a:solidFill>
          <a:ln w="0">
            <a:noFill/>
          </a:ln>
        </p:spPr>
        <p:txBody>
          <a:bodyPr lIns="90000" tIns="45000" rIns="90000" bIns="45000" anchor="t">
            <a:noAutofit/>
          </a:bodyPr>
          <a:lstStyle/>
          <a:p>
            <a:pPr indent="0" defTabSz="914400">
              <a:lnSpc>
                <a:spcPct val="100000"/>
              </a:lnSpc>
              <a:buNone/>
              <a:tabLst>
                <a:tab pos="0" algn="l"/>
              </a:tabLst>
            </a:pPr>
            <a:r>
              <a:rPr lang="en-US" sz="3200" b="0" u="none" strike="noStrike">
                <a:solidFill>
                  <a:schemeClr val="dk1"/>
                </a:solidFill>
                <a:uFillTx/>
                <a:latin typeface="Selawik Light"/>
              </a:rPr>
              <a:t>Click icon to add picture</a:t>
            </a:r>
          </a:p>
        </p:txBody>
      </p:sp>
      <p:sp>
        <p:nvSpPr>
          <p:cNvPr id="115" name="PlaceHolder 2"/>
          <p:cNvSpPr>
            <a:spLocks noGrp="1"/>
          </p:cNvSpPr>
          <p:nvPr>
            <p:ph type="dt" idx="28"/>
          </p:nvPr>
        </p:nvSpPr>
        <p:spPr>
          <a:xfrm>
            <a:off x="5662440" y="6035040"/>
            <a:ext cx="207144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1" u="none" strike="noStrike">
                <a:solidFill>
                  <a:schemeClr val="dk1"/>
                </a:solidFill>
                <a:uFillTx/>
                <a:latin typeface="Selawik Light"/>
              </a:defRPr>
            </a:lvl1pPr>
          </a:lstStyle>
          <a:p>
            <a:pPr indent="0" algn="r" defTabSz="914400">
              <a:lnSpc>
                <a:spcPct val="100000"/>
              </a:lnSpc>
              <a:buNone/>
            </a:pPr>
            <a:r>
              <a:rPr lang="en-US" sz="800" b="1" u="none" strike="noStrike">
                <a:solidFill>
                  <a:schemeClr val="dk1"/>
                </a:solidFill>
                <a:uFillTx/>
                <a:latin typeface="Selawik Light"/>
              </a:rPr>
              <a:t> </a:t>
            </a:r>
            <a:endParaRPr lang="en-US" sz="800" b="0" u="none" strike="noStrike">
              <a:solidFill>
                <a:srgbClr val="000000"/>
              </a:solidFill>
              <a:uFillTx/>
              <a:latin typeface="Times New Roman"/>
            </a:endParaRPr>
          </a:p>
        </p:txBody>
      </p:sp>
      <p:sp>
        <p:nvSpPr>
          <p:cNvPr id="116" name="PlaceHolder 3"/>
          <p:cNvSpPr>
            <a:spLocks noGrp="1"/>
          </p:cNvSpPr>
          <p:nvPr>
            <p:ph type="ftr" idx="29"/>
          </p:nvPr>
        </p:nvSpPr>
        <p:spPr>
          <a:xfrm>
            <a:off x="612720" y="6035040"/>
            <a:ext cx="458748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117" name="PlaceHolder 4"/>
          <p:cNvSpPr>
            <a:spLocks noGrp="1"/>
          </p:cNvSpPr>
          <p:nvPr>
            <p:ph type="sldNum" idx="30"/>
          </p:nvPr>
        </p:nvSpPr>
        <p:spPr>
          <a:xfrm>
            <a:off x="10396800" y="6035040"/>
            <a:ext cx="122508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E9057CBD-CEF5-4C70-88AB-C5541DAFEB4D}"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
        <p:nvSpPr>
          <p:cNvPr id="118" name="Rectangle 11"/>
          <p:cNvSpPr/>
          <p:nvPr/>
        </p:nvSpPr>
        <p:spPr>
          <a:xfrm>
            <a:off x="8254800" y="374760"/>
            <a:ext cx="3556800" cy="6107760"/>
          </a:xfrm>
          <a:prstGeom prst="rect">
            <a:avLst/>
          </a:prstGeom>
          <a:noFill/>
          <a:ln w="6350" cap="sq">
            <a:solidFill>
              <a:srgbClr val="000000">
                <a:lumMod val="75000"/>
                <a:lumOff val="25000"/>
              </a:srgbClr>
            </a:solidFill>
            <a:miter/>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119" name="PlaceHolder 5"/>
          <p:cNvSpPr>
            <a:spLocks noGrp="1"/>
          </p:cNvSpPr>
          <p:nvPr>
            <p:ph type="title"/>
          </p:nvPr>
        </p:nvSpPr>
        <p:spPr>
          <a:xfrm>
            <a:off x="8477280" y="603360"/>
            <a:ext cx="3144240" cy="1645560"/>
          </a:xfrm>
          <a:prstGeom prst="rect">
            <a:avLst/>
          </a:prstGeom>
          <a:noFill/>
          <a:ln w="0">
            <a:noFill/>
          </a:ln>
        </p:spPr>
        <p:txBody>
          <a:bodyPr lIns="91440" tIns="45720" rIns="91440" bIns="45720" anchor="b">
            <a:noAutofit/>
          </a:bodyPr>
          <a:lstStyle/>
          <a:p>
            <a:pPr indent="0" defTabSz="914400">
              <a:lnSpc>
                <a:spcPct val="100000"/>
              </a:lnSpc>
              <a:buNone/>
            </a:pPr>
            <a:r>
              <a:rPr lang="en-US" sz="3200" b="0" u="none" strike="noStrike">
                <a:solidFill>
                  <a:schemeClr val="dk1"/>
                </a:solidFill>
                <a:uFillTx/>
                <a:latin typeface="Speak Pro"/>
              </a:rPr>
              <a:t>Click to edit Master title style</a:t>
            </a:r>
            <a:endParaRPr lang="en-US" sz="3200" b="0" u="none" strike="noStrike">
              <a:solidFill>
                <a:schemeClr val="dk1"/>
              </a:solidFill>
              <a:uFillTx/>
              <a:latin typeface="Selawik Light"/>
            </a:endParaRPr>
          </a:p>
        </p:txBody>
      </p:sp>
      <p:sp>
        <p:nvSpPr>
          <p:cNvPr id="120" name="PlaceHolder 6"/>
          <p:cNvSpPr>
            <a:spLocks noGrp="1"/>
          </p:cNvSpPr>
          <p:nvPr>
            <p:ph type="body"/>
          </p:nvPr>
        </p:nvSpPr>
        <p:spPr>
          <a:xfrm>
            <a:off x="8477280" y="2386440"/>
            <a:ext cx="3144240" cy="3511080"/>
          </a:xfrm>
          <a:prstGeom prst="rect">
            <a:avLst/>
          </a:prstGeom>
          <a:noFill/>
          <a:ln w="0">
            <a:noFill/>
          </a:ln>
        </p:spPr>
        <p:txBody>
          <a:bodyPr lIns="91440" tIns="45720" rIns="91440" bIns="45720" anchor="t">
            <a:normAutofit/>
          </a:bodyPr>
          <a:lstStyle/>
          <a:p>
            <a:pPr indent="0" defTabSz="914400">
              <a:lnSpc>
                <a:spcPct val="110000"/>
              </a:lnSpc>
              <a:spcBef>
                <a:spcPts val="799"/>
              </a:spcBef>
              <a:buNone/>
              <a:tabLst>
                <a:tab pos="0" algn="l"/>
              </a:tabLst>
            </a:pPr>
            <a:r>
              <a:rPr lang="en-US" sz="1800" b="0" u="none" strike="noStrike">
                <a:solidFill>
                  <a:schemeClr val="dk1"/>
                </a:solidFill>
                <a:uFillTx/>
                <a:latin typeface="Selawik Light"/>
              </a:rPr>
              <a:t>Click to edit Master text styles</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8"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9"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20"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21" name="PlaceHolder 1"/>
          <p:cNvSpPr>
            <a:spLocks noGrp="1"/>
          </p:cNvSpPr>
          <p:nvPr>
            <p:ph type="title"/>
          </p:nvPr>
        </p:nvSpPr>
        <p:spPr>
          <a:xfrm>
            <a:off x="1066680" y="642600"/>
            <a:ext cx="10058040" cy="1371240"/>
          </a:xfrm>
          <a:prstGeom prst="rect">
            <a:avLst/>
          </a:prstGeom>
          <a:noFill/>
          <a:ln w="0">
            <a:noFill/>
          </a:ln>
        </p:spPr>
        <p:txBody>
          <a:bodyPr lIns="91440" tIns="45720" rIns="91440" bIns="45720" anchor="ctr">
            <a:noAutofit/>
          </a:bodyPr>
          <a:lstStyle/>
          <a:p>
            <a:pPr indent="0" defTabSz="914400">
              <a:lnSpc>
                <a:spcPct val="90000"/>
              </a:lnSpc>
              <a:buNone/>
            </a:pPr>
            <a:r>
              <a:rPr lang="en-US" sz="4000" b="1" u="none" strike="noStrike">
                <a:solidFill>
                  <a:schemeClr val="dk1">
                    <a:lumMod val="85000"/>
                    <a:lumOff val="15000"/>
                  </a:schemeClr>
                </a:solidFill>
                <a:uFillTx/>
                <a:latin typeface="Speak Pro"/>
              </a:rPr>
              <a:t>Click to edit Master title style</a:t>
            </a:r>
            <a:endParaRPr lang="en-US" sz="4000" b="0" u="none" strike="noStrike">
              <a:solidFill>
                <a:schemeClr val="dk1"/>
              </a:solidFill>
              <a:uFillTx/>
              <a:latin typeface="Selawik Light"/>
            </a:endParaRPr>
          </a:p>
        </p:txBody>
      </p:sp>
      <p:sp>
        <p:nvSpPr>
          <p:cNvPr id="22" name="PlaceHolder 2"/>
          <p:cNvSpPr>
            <a:spLocks noGrp="1"/>
          </p:cNvSpPr>
          <p:nvPr>
            <p:ph type="body"/>
          </p:nvPr>
        </p:nvSpPr>
        <p:spPr>
          <a:xfrm>
            <a:off x="1066680" y="2103120"/>
            <a:ext cx="10058040" cy="3849120"/>
          </a:xfrm>
          <a:prstGeom prst="rect">
            <a:avLst/>
          </a:prstGeom>
          <a:noFill/>
          <a:ln w="0">
            <a:noFill/>
          </a:ln>
        </p:spPr>
        <p:txBody>
          <a:bodyPr vert="eaVert"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5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3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Fifth level</a:t>
            </a:r>
          </a:p>
        </p:txBody>
      </p:sp>
      <p:sp>
        <p:nvSpPr>
          <p:cNvPr id="23" name="PlaceHolder 3"/>
          <p:cNvSpPr>
            <a:spLocks noGrp="1"/>
          </p:cNvSpPr>
          <p:nvPr>
            <p:ph type="dt" idx="4"/>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 </a:t>
            </a:r>
            <a:endParaRPr lang="en-US" sz="800" b="0" u="none" strike="noStrike">
              <a:solidFill>
                <a:srgbClr val="000000"/>
              </a:solidFill>
              <a:uFillTx/>
              <a:latin typeface="Times New Roman"/>
            </a:endParaRPr>
          </a:p>
        </p:txBody>
      </p:sp>
      <p:sp>
        <p:nvSpPr>
          <p:cNvPr id="24" name="PlaceHolder 4"/>
          <p:cNvSpPr>
            <a:spLocks noGrp="1"/>
          </p:cNvSpPr>
          <p:nvPr>
            <p:ph type="ftr" idx="5"/>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25" name="PlaceHolder 5"/>
          <p:cNvSpPr>
            <a:spLocks noGrp="1"/>
          </p:cNvSpPr>
          <p:nvPr>
            <p:ph type="sldNum" idx="6"/>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3F404289-8344-48BA-B340-A01393C53A1D}"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6"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7"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28"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29" name="PlaceHolder 1"/>
          <p:cNvSpPr>
            <a:spLocks noGrp="1"/>
          </p:cNvSpPr>
          <p:nvPr>
            <p:ph type="title"/>
          </p:nvPr>
        </p:nvSpPr>
        <p:spPr>
          <a:xfrm>
            <a:off x="8991720" y="762120"/>
            <a:ext cx="2361960" cy="5257440"/>
          </a:xfrm>
          <a:prstGeom prst="rect">
            <a:avLst/>
          </a:prstGeom>
          <a:noFill/>
          <a:ln w="0">
            <a:noFill/>
          </a:ln>
        </p:spPr>
        <p:txBody>
          <a:bodyPr vert="eaVert" lIns="91440" tIns="45720" rIns="91440" bIns="45720" anchor="ctr">
            <a:noAutofit/>
          </a:bodyPr>
          <a:lstStyle/>
          <a:p>
            <a:pPr indent="0" defTabSz="914400">
              <a:lnSpc>
                <a:spcPct val="90000"/>
              </a:lnSpc>
              <a:buNone/>
            </a:pPr>
            <a:r>
              <a:rPr lang="en-US" sz="4000" b="1" u="none" strike="noStrike">
                <a:solidFill>
                  <a:schemeClr val="dk1">
                    <a:lumMod val="85000"/>
                    <a:lumOff val="15000"/>
                  </a:schemeClr>
                </a:solidFill>
                <a:uFillTx/>
                <a:latin typeface="Speak Pro"/>
              </a:rPr>
              <a:t>Click to edit Master title style</a:t>
            </a:r>
            <a:endParaRPr lang="en-US" sz="4000" b="0" u="none" strike="noStrike">
              <a:solidFill>
                <a:schemeClr val="dk1"/>
              </a:solidFill>
              <a:uFillTx/>
              <a:latin typeface="Selawik Light"/>
            </a:endParaRPr>
          </a:p>
        </p:txBody>
      </p:sp>
      <p:sp>
        <p:nvSpPr>
          <p:cNvPr id="30" name="PlaceHolder 2"/>
          <p:cNvSpPr>
            <a:spLocks noGrp="1"/>
          </p:cNvSpPr>
          <p:nvPr>
            <p:ph type="body"/>
          </p:nvPr>
        </p:nvSpPr>
        <p:spPr>
          <a:xfrm>
            <a:off x="838080" y="762120"/>
            <a:ext cx="8076960" cy="5257440"/>
          </a:xfrm>
          <a:prstGeom prst="rect">
            <a:avLst/>
          </a:prstGeom>
          <a:noFill/>
          <a:ln w="0">
            <a:noFill/>
          </a:ln>
        </p:spPr>
        <p:txBody>
          <a:bodyPr vert="eaVert"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5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3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Fifth level</a:t>
            </a:r>
          </a:p>
        </p:txBody>
      </p:sp>
      <p:sp>
        <p:nvSpPr>
          <p:cNvPr id="31" name="PlaceHolder 3"/>
          <p:cNvSpPr>
            <a:spLocks noGrp="1"/>
          </p:cNvSpPr>
          <p:nvPr>
            <p:ph type="dt" idx="7"/>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 </a:t>
            </a:r>
            <a:endParaRPr lang="en-US" sz="800" b="0" u="none" strike="noStrike">
              <a:solidFill>
                <a:srgbClr val="000000"/>
              </a:solidFill>
              <a:uFillTx/>
              <a:latin typeface="Times New Roman"/>
            </a:endParaRPr>
          </a:p>
        </p:txBody>
      </p:sp>
      <p:sp>
        <p:nvSpPr>
          <p:cNvPr id="32" name="PlaceHolder 4"/>
          <p:cNvSpPr>
            <a:spLocks noGrp="1"/>
          </p:cNvSpPr>
          <p:nvPr>
            <p:ph type="ftr" idx="8"/>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33" name="PlaceHolder 5"/>
          <p:cNvSpPr>
            <a:spLocks noGrp="1"/>
          </p:cNvSpPr>
          <p:nvPr>
            <p:ph type="sldNum" idx="9"/>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A831C511-2674-43C3-9361-F983EE930258}"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34"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35"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36"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37" name="PlaceHolder 1"/>
          <p:cNvSpPr>
            <a:spLocks noGrp="1"/>
          </p:cNvSpPr>
          <p:nvPr>
            <p:ph type="title"/>
          </p:nvPr>
        </p:nvSpPr>
        <p:spPr>
          <a:xfrm>
            <a:off x="1066680" y="642600"/>
            <a:ext cx="10058040" cy="1371240"/>
          </a:xfrm>
          <a:prstGeom prst="rect">
            <a:avLst/>
          </a:prstGeom>
          <a:noFill/>
          <a:ln w="0">
            <a:noFill/>
          </a:ln>
        </p:spPr>
        <p:txBody>
          <a:bodyPr lIns="91440" tIns="45720" rIns="91440" bIns="45720" anchor="ctr">
            <a:noAutofit/>
          </a:bodyPr>
          <a:lstStyle/>
          <a:p>
            <a:pPr indent="0" defTabSz="914400">
              <a:lnSpc>
                <a:spcPct val="90000"/>
              </a:lnSpc>
              <a:buNone/>
            </a:pPr>
            <a:r>
              <a:rPr lang="en-US" sz="4000" b="1" u="none" strike="noStrike">
                <a:solidFill>
                  <a:schemeClr val="dk1">
                    <a:lumMod val="85000"/>
                    <a:lumOff val="15000"/>
                  </a:schemeClr>
                </a:solidFill>
                <a:uFillTx/>
                <a:latin typeface="Speak Pro"/>
              </a:rPr>
              <a:t>Click to edit Master title style</a:t>
            </a:r>
            <a:endParaRPr lang="en-US" sz="4000" b="0" u="none" strike="noStrike">
              <a:solidFill>
                <a:schemeClr val="dk1"/>
              </a:solidFill>
              <a:uFillTx/>
              <a:latin typeface="Selawik Light"/>
            </a:endParaRPr>
          </a:p>
        </p:txBody>
      </p:sp>
      <p:sp>
        <p:nvSpPr>
          <p:cNvPr id="38" name="PlaceHolder 2"/>
          <p:cNvSpPr>
            <a:spLocks noGrp="1"/>
          </p:cNvSpPr>
          <p:nvPr>
            <p:ph type="body"/>
          </p:nvPr>
        </p:nvSpPr>
        <p:spPr>
          <a:xfrm>
            <a:off x="1066680" y="2103120"/>
            <a:ext cx="10058040" cy="384912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5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3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100" b="0" u="none" strike="noStrike">
                <a:solidFill>
                  <a:schemeClr val="dk1"/>
                </a:solidFill>
                <a:uFillTx/>
                <a:latin typeface="Selawik Light"/>
              </a:rPr>
              <a:t>Fifth level</a:t>
            </a:r>
          </a:p>
        </p:txBody>
      </p:sp>
      <p:sp>
        <p:nvSpPr>
          <p:cNvPr id="39" name="PlaceHolder 3"/>
          <p:cNvSpPr>
            <a:spLocks noGrp="1"/>
          </p:cNvSpPr>
          <p:nvPr>
            <p:ph type="dt" idx="10"/>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 </a:t>
            </a:r>
            <a:endParaRPr lang="en-US" sz="800" b="0" u="none" strike="noStrike">
              <a:solidFill>
                <a:srgbClr val="000000"/>
              </a:solidFill>
              <a:uFillTx/>
              <a:latin typeface="Times New Roman"/>
            </a:endParaRPr>
          </a:p>
        </p:txBody>
      </p:sp>
      <p:sp>
        <p:nvSpPr>
          <p:cNvPr id="40" name="PlaceHolder 4"/>
          <p:cNvSpPr>
            <a:spLocks noGrp="1"/>
          </p:cNvSpPr>
          <p:nvPr>
            <p:ph type="ftr" idx="11"/>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41" name="PlaceHolder 5"/>
          <p:cNvSpPr>
            <a:spLocks noGrp="1"/>
          </p:cNvSpPr>
          <p:nvPr>
            <p:ph type="sldNum" idx="12"/>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BEB760E9-3C31-4A40-A683-EB9FBA8C229B}"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51" name="Rectangle 8" hidden="1"/>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52"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53" name="Rectangle 7" hidden="1"/>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54" name="Rectangle 1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55" name="Rectangle 22"/>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56" name="Rectangle 23"/>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57" name="Rectangle 29"/>
          <p:cNvSpPr/>
          <p:nvPr/>
        </p:nvSpPr>
        <p:spPr>
          <a:xfrm>
            <a:off x="5135760" y="1267560"/>
            <a:ext cx="1919880" cy="731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endParaRPr lang="en-US" sz="1800" b="0" u="none" strike="noStrike">
              <a:solidFill>
                <a:srgbClr val="FFFFFF"/>
              </a:solidFill>
              <a:uFillTx/>
              <a:latin typeface="Arial"/>
            </a:endParaRPr>
          </a:p>
        </p:txBody>
      </p:sp>
      <p:sp>
        <p:nvSpPr>
          <p:cNvPr id="58" name="PlaceHolder 1"/>
          <p:cNvSpPr>
            <a:spLocks noGrp="1"/>
          </p:cNvSpPr>
          <p:nvPr>
            <p:ph type="title"/>
          </p:nvPr>
        </p:nvSpPr>
        <p:spPr>
          <a:xfrm>
            <a:off x="1629000" y="2275200"/>
            <a:ext cx="8933400" cy="2406600"/>
          </a:xfrm>
          <a:prstGeom prst="rect">
            <a:avLst/>
          </a:prstGeom>
          <a:noFill/>
          <a:ln w="0">
            <a:noFill/>
          </a:ln>
        </p:spPr>
        <p:txBody>
          <a:bodyPr lIns="91440" tIns="45720" rIns="91440" bIns="45720" anchor="ctr">
            <a:normAutofit/>
          </a:bodyPr>
          <a:lstStyle/>
          <a:p>
            <a:pPr indent="0" algn="ctr" defTabSz="914400">
              <a:lnSpc>
                <a:spcPct val="83000"/>
              </a:lnSpc>
              <a:buNone/>
            </a:pPr>
            <a:r>
              <a:rPr lang="en-US" sz="6800" b="1" u="none" strike="noStrike" cap="all" spc="-99">
                <a:solidFill>
                  <a:schemeClr val="dk1">
                    <a:lumMod val="85000"/>
                    <a:lumOff val="15000"/>
                  </a:schemeClr>
                </a:solidFill>
                <a:uFillTx/>
                <a:latin typeface="Speak Pro"/>
              </a:rPr>
              <a:t>Click to edit Master title style</a:t>
            </a:r>
            <a:endParaRPr lang="en-US" sz="6800" b="0" u="none" strike="noStrike">
              <a:solidFill>
                <a:schemeClr val="dk1"/>
              </a:solidFill>
              <a:uFillTx/>
              <a:latin typeface="Selawik Light"/>
            </a:endParaRPr>
          </a:p>
        </p:txBody>
      </p:sp>
      <p:grpSp>
        <p:nvGrpSpPr>
          <p:cNvPr id="59" name="Group 15"/>
          <p:cNvGrpSpPr/>
          <p:nvPr/>
        </p:nvGrpSpPr>
        <p:grpSpPr>
          <a:xfrm>
            <a:off x="5249880" y="1267560"/>
            <a:ext cx="1691640" cy="615960"/>
            <a:chOff x="5249880" y="1267560"/>
            <a:chExt cx="1691640" cy="615960"/>
          </a:xfrm>
        </p:grpSpPr>
        <p:cxnSp>
          <p:nvCxnSpPr>
            <p:cNvPr id="60" name="Straight Connector 16"/>
            <p:cNvCxnSpPr/>
            <p:nvPr/>
          </p:nvCxnSpPr>
          <p:spPr>
            <a:xfrm>
              <a:off x="5249880" y="1267560"/>
              <a:ext cx="360" cy="613080"/>
            </a:xfrm>
            <a:prstGeom prst="straightConnector1">
              <a:avLst/>
            </a:prstGeom>
            <a:ln>
              <a:solidFill>
                <a:srgbClr val="FFFFFF"/>
              </a:solidFill>
              <a:miter/>
            </a:ln>
          </p:spPr>
        </p:cxnSp>
        <p:cxnSp>
          <p:nvCxnSpPr>
            <p:cNvPr id="61" name="Straight Connector 17"/>
            <p:cNvCxnSpPr/>
            <p:nvPr/>
          </p:nvCxnSpPr>
          <p:spPr>
            <a:xfrm>
              <a:off x="6941520" y="1267560"/>
              <a:ext cx="360" cy="613080"/>
            </a:xfrm>
            <a:prstGeom prst="straightConnector1">
              <a:avLst/>
            </a:prstGeom>
            <a:ln>
              <a:solidFill>
                <a:srgbClr val="FFFFFF"/>
              </a:solidFill>
              <a:miter/>
            </a:ln>
          </p:spPr>
        </p:cxnSp>
        <p:cxnSp>
          <p:nvCxnSpPr>
            <p:cNvPr id="62" name="Straight Connector 18"/>
            <p:cNvCxnSpPr/>
            <p:nvPr/>
          </p:nvCxnSpPr>
          <p:spPr>
            <a:xfrm>
              <a:off x="5249880" y="1883520"/>
              <a:ext cx="1692000" cy="360"/>
            </a:xfrm>
            <a:prstGeom prst="straightConnector1">
              <a:avLst/>
            </a:prstGeom>
            <a:ln>
              <a:solidFill>
                <a:srgbClr val="FFFFFF"/>
              </a:solidFill>
              <a:miter/>
            </a:ln>
          </p:spPr>
        </p:cxnSp>
      </p:grpSp>
      <p:sp>
        <p:nvSpPr>
          <p:cNvPr id="63" name="PlaceHolder 2"/>
          <p:cNvSpPr>
            <a:spLocks noGrp="1"/>
          </p:cNvSpPr>
          <p:nvPr>
            <p:ph type="body"/>
          </p:nvPr>
        </p:nvSpPr>
        <p:spPr>
          <a:xfrm>
            <a:off x="1629000" y="4682160"/>
            <a:ext cx="8939520" cy="456840"/>
          </a:xfrm>
          <a:prstGeom prst="rect">
            <a:avLst/>
          </a:prstGeom>
          <a:noFill/>
          <a:ln w="0">
            <a:noFill/>
          </a:ln>
        </p:spPr>
        <p:txBody>
          <a:bodyPr lIns="91440" tIns="45720" rIns="91440" bIns="45720" anchor="t">
            <a:normAutofit/>
          </a:bodyPr>
          <a:lstStyle/>
          <a:p>
            <a:pPr indent="0" algn="ctr" defTabSz="914400">
              <a:lnSpc>
                <a:spcPct val="110000"/>
              </a:lnSpc>
              <a:spcBef>
                <a:spcPts val="901"/>
              </a:spcBef>
              <a:buNone/>
              <a:tabLst>
                <a:tab pos="0" algn="l"/>
              </a:tabLst>
            </a:pPr>
            <a:r>
              <a:rPr lang="en-US" sz="1800" b="0" u="none" strike="noStrike">
                <a:solidFill>
                  <a:schemeClr val="dk1">
                    <a:lumMod val="95000"/>
                    <a:lumOff val="5000"/>
                  </a:schemeClr>
                </a:solidFill>
                <a:uFillTx/>
                <a:latin typeface="Selawik Light"/>
              </a:rPr>
              <a:t>Click to edit Master text styles</a:t>
            </a:r>
            <a:endParaRPr lang="en-US" sz="1800" b="0" u="none" strike="noStrike">
              <a:solidFill>
                <a:schemeClr val="dk1"/>
              </a:solidFill>
              <a:uFillTx/>
              <a:latin typeface="Selawik Light"/>
            </a:endParaRPr>
          </a:p>
        </p:txBody>
      </p:sp>
      <p:sp>
        <p:nvSpPr>
          <p:cNvPr id="64" name="PlaceHolder 3"/>
          <p:cNvSpPr>
            <a:spLocks noGrp="1"/>
          </p:cNvSpPr>
          <p:nvPr>
            <p:ph type="dt" idx="13"/>
          </p:nvPr>
        </p:nvSpPr>
        <p:spPr>
          <a:xfrm>
            <a:off x="5318640" y="1344600"/>
            <a:ext cx="1554120" cy="498600"/>
          </a:xfrm>
          <a:prstGeom prst="rect">
            <a:avLst/>
          </a:prstGeom>
          <a:noFill/>
          <a:ln w="0">
            <a:noFill/>
          </a:ln>
        </p:spPr>
        <p:txBody>
          <a:bodyPr lIns="91440" tIns="45720" rIns="91440" bIns="45720" anchor="b">
            <a:noAutofit/>
          </a:bodyPr>
          <a:lstStyle>
            <a:lvl1pPr indent="0" algn="ctr" defTabSz="914400">
              <a:lnSpc>
                <a:spcPct val="100000"/>
              </a:lnSpc>
              <a:buNone/>
              <a:defRPr lang="en-US" sz="1300" b="0" u="none" strike="noStrike">
                <a:solidFill>
                  <a:schemeClr val="dk1"/>
                </a:solidFill>
                <a:uFillTx/>
                <a:latin typeface="Selawik Light"/>
              </a:defRPr>
            </a:lvl1pPr>
          </a:lstStyle>
          <a:p>
            <a:pPr indent="0" algn="ctr" defTabSz="914400">
              <a:lnSpc>
                <a:spcPct val="100000"/>
              </a:lnSpc>
              <a:buNone/>
            </a:pPr>
            <a:r>
              <a:rPr lang="en-US" sz="1300" b="0" u="none" strike="noStrike">
                <a:solidFill>
                  <a:schemeClr val="dk1"/>
                </a:solidFill>
                <a:uFillTx/>
                <a:latin typeface="Selawik Light"/>
              </a:rPr>
              <a:t>&lt;date/time&gt;</a:t>
            </a:r>
            <a:endParaRPr lang="en-US" sz="1300" b="0" u="none" strike="noStrike">
              <a:solidFill>
                <a:srgbClr val="000000"/>
              </a:solidFill>
              <a:uFillTx/>
              <a:latin typeface="Times New Roman"/>
            </a:endParaRPr>
          </a:p>
        </p:txBody>
      </p:sp>
      <p:sp>
        <p:nvSpPr>
          <p:cNvPr id="65" name="PlaceHolder 4"/>
          <p:cNvSpPr>
            <a:spLocks noGrp="1"/>
          </p:cNvSpPr>
          <p:nvPr>
            <p:ph type="ftr" idx="14"/>
          </p:nvPr>
        </p:nvSpPr>
        <p:spPr>
          <a:xfrm>
            <a:off x="1629000" y="5177520"/>
            <a:ext cx="5659920" cy="22824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66" name="PlaceHolder 5"/>
          <p:cNvSpPr>
            <a:spLocks noGrp="1"/>
          </p:cNvSpPr>
          <p:nvPr>
            <p:ph type="sldNum" idx="15"/>
          </p:nvPr>
        </p:nvSpPr>
        <p:spPr>
          <a:xfrm>
            <a:off x="8604360" y="5177520"/>
            <a:ext cx="1958040" cy="22824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99750649-E5C3-4779-A0B1-CEA4BFE5575C}"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67"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68"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69"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70" name="PlaceHolder 1"/>
          <p:cNvSpPr>
            <a:spLocks noGrp="1"/>
          </p:cNvSpPr>
          <p:nvPr>
            <p:ph type="title"/>
          </p:nvPr>
        </p:nvSpPr>
        <p:spPr>
          <a:xfrm>
            <a:off x="1066680" y="642600"/>
            <a:ext cx="10058040" cy="1371240"/>
          </a:xfrm>
          <a:prstGeom prst="rect">
            <a:avLst/>
          </a:prstGeom>
          <a:noFill/>
          <a:ln w="0">
            <a:noFill/>
          </a:ln>
        </p:spPr>
        <p:txBody>
          <a:bodyPr lIns="91440" tIns="45720" rIns="91440" bIns="45720" anchor="ctr">
            <a:noAutofit/>
          </a:bodyPr>
          <a:lstStyle/>
          <a:p>
            <a:pPr indent="0" defTabSz="914400">
              <a:lnSpc>
                <a:spcPct val="90000"/>
              </a:lnSpc>
              <a:buNone/>
            </a:pPr>
            <a:r>
              <a:rPr lang="en-US" sz="4000" b="1" u="none" strike="noStrike">
                <a:solidFill>
                  <a:schemeClr val="dk1">
                    <a:lumMod val="85000"/>
                    <a:lumOff val="15000"/>
                  </a:schemeClr>
                </a:solidFill>
                <a:uFillTx/>
                <a:latin typeface="Speak Pro"/>
              </a:rPr>
              <a:t>Click to edit Master title style</a:t>
            </a:r>
            <a:endParaRPr lang="en-US" sz="4000" b="0" u="none" strike="noStrike">
              <a:solidFill>
                <a:schemeClr val="dk1"/>
              </a:solidFill>
              <a:uFillTx/>
              <a:latin typeface="Selawik Light"/>
            </a:endParaRPr>
          </a:p>
        </p:txBody>
      </p:sp>
      <p:sp>
        <p:nvSpPr>
          <p:cNvPr id="71" name="PlaceHolder 2"/>
          <p:cNvSpPr>
            <a:spLocks noGrp="1"/>
          </p:cNvSpPr>
          <p:nvPr>
            <p:ph type="body"/>
          </p:nvPr>
        </p:nvSpPr>
        <p:spPr>
          <a:xfrm>
            <a:off x="1066680" y="2103120"/>
            <a:ext cx="4663080" cy="374868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8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6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Fifth level</a:t>
            </a:r>
          </a:p>
        </p:txBody>
      </p:sp>
      <p:sp>
        <p:nvSpPr>
          <p:cNvPr id="72" name="PlaceHolder 3"/>
          <p:cNvSpPr>
            <a:spLocks noGrp="1"/>
          </p:cNvSpPr>
          <p:nvPr>
            <p:ph type="body"/>
          </p:nvPr>
        </p:nvSpPr>
        <p:spPr>
          <a:xfrm>
            <a:off x="6461640" y="2103120"/>
            <a:ext cx="4663080" cy="374868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8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6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Fifth level</a:t>
            </a:r>
          </a:p>
        </p:txBody>
      </p:sp>
      <p:sp>
        <p:nvSpPr>
          <p:cNvPr id="73" name="PlaceHolder 4"/>
          <p:cNvSpPr>
            <a:spLocks noGrp="1"/>
          </p:cNvSpPr>
          <p:nvPr>
            <p:ph type="dt" idx="16"/>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 </a:t>
            </a:r>
            <a:endParaRPr lang="en-US" sz="800" b="0" u="none" strike="noStrike">
              <a:solidFill>
                <a:srgbClr val="000000"/>
              </a:solidFill>
              <a:uFillTx/>
              <a:latin typeface="Times New Roman"/>
            </a:endParaRPr>
          </a:p>
        </p:txBody>
      </p:sp>
      <p:sp>
        <p:nvSpPr>
          <p:cNvPr id="74" name="PlaceHolder 5"/>
          <p:cNvSpPr>
            <a:spLocks noGrp="1"/>
          </p:cNvSpPr>
          <p:nvPr>
            <p:ph type="ftr" idx="17"/>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75" name="PlaceHolder 6"/>
          <p:cNvSpPr>
            <a:spLocks noGrp="1"/>
          </p:cNvSpPr>
          <p:nvPr>
            <p:ph type="sldNum" idx="18"/>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3AE99F86-5420-4560-9379-6B565A59A5DB}"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79"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80"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81"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82" name="PlaceHolder 1"/>
          <p:cNvSpPr>
            <a:spLocks noGrp="1"/>
          </p:cNvSpPr>
          <p:nvPr>
            <p:ph type="title"/>
          </p:nvPr>
        </p:nvSpPr>
        <p:spPr>
          <a:xfrm>
            <a:off x="1066680" y="642600"/>
            <a:ext cx="10058040" cy="1371240"/>
          </a:xfrm>
          <a:prstGeom prst="rect">
            <a:avLst/>
          </a:prstGeom>
          <a:noFill/>
          <a:ln w="0">
            <a:noFill/>
          </a:ln>
        </p:spPr>
        <p:txBody>
          <a:bodyPr lIns="91440" tIns="45720" rIns="91440" bIns="45720" anchor="ctr">
            <a:noAutofit/>
          </a:bodyPr>
          <a:lstStyle/>
          <a:p>
            <a:pPr indent="0" defTabSz="914400">
              <a:lnSpc>
                <a:spcPct val="90000"/>
              </a:lnSpc>
              <a:buNone/>
            </a:pPr>
            <a:r>
              <a:rPr lang="en-US" sz="4000" b="1" u="none" strike="noStrike">
                <a:solidFill>
                  <a:schemeClr val="dk1">
                    <a:lumMod val="85000"/>
                    <a:lumOff val="15000"/>
                  </a:schemeClr>
                </a:solidFill>
                <a:uFillTx/>
                <a:latin typeface="Speak Pro"/>
              </a:rPr>
              <a:t>Click to edit Master title style</a:t>
            </a:r>
            <a:endParaRPr lang="en-US" sz="4000" b="0" u="none" strike="noStrike">
              <a:solidFill>
                <a:schemeClr val="dk1"/>
              </a:solidFill>
              <a:uFillTx/>
              <a:latin typeface="Selawik Light"/>
            </a:endParaRPr>
          </a:p>
        </p:txBody>
      </p:sp>
      <p:sp>
        <p:nvSpPr>
          <p:cNvPr id="83" name="PlaceHolder 2"/>
          <p:cNvSpPr>
            <a:spLocks noGrp="1"/>
          </p:cNvSpPr>
          <p:nvPr>
            <p:ph type="body"/>
          </p:nvPr>
        </p:nvSpPr>
        <p:spPr>
          <a:xfrm>
            <a:off x="1069920" y="2074320"/>
            <a:ext cx="4663080" cy="639720"/>
          </a:xfrm>
          <a:prstGeom prst="rect">
            <a:avLst/>
          </a:prstGeom>
          <a:noFill/>
          <a:ln w="0">
            <a:noFill/>
          </a:ln>
        </p:spPr>
        <p:txBody>
          <a:bodyPr lIns="91440" tIns="45720" rIns="91440" bIns="45720" anchor="ctr">
            <a:normAutofit/>
          </a:bodyPr>
          <a:lstStyle/>
          <a:p>
            <a:pPr indent="0" defTabSz="914400">
              <a:lnSpc>
                <a:spcPct val="110000"/>
              </a:lnSpc>
              <a:buNone/>
              <a:tabLst>
                <a:tab pos="0" algn="l"/>
              </a:tabLst>
            </a:pPr>
            <a:r>
              <a:rPr lang="en-US" sz="1900" b="1" u="none" strike="noStrike">
                <a:solidFill>
                  <a:schemeClr val="dk1"/>
                </a:solidFill>
                <a:uFillTx/>
                <a:latin typeface="Selawik Light"/>
              </a:rPr>
              <a:t>Click to edit Master text styles</a:t>
            </a:r>
            <a:endParaRPr lang="en-US" sz="1900" b="0" u="none" strike="noStrike">
              <a:solidFill>
                <a:schemeClr val="dk1"/>
              </a:solidFill>
              <a:uFillTx/>
              <a:latin typeface="Selawik Light"/>
            </a:endParaRPr>
          </a:p>
        </p:txBody>
      </p:sp>
      <p:sp>
        <p:nvSpPr>
          <p:cNvPr id="84" name="PlaceHolder 3"/>
          <p:cNvSpPr>
            <a:spLocks noGrp="1"/>
          </p:cNvSpPr>
          <p:nvPr>
            <p:ph type="body"/>
          </p:nvPr>
        </p:nvSpPr>
        <p:spPr>
          <a:xfrm>
            <a:off x="1069920" y="2792520"/>
            <a:ext cx="4663080" cy="316332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8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6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Fifth level</a:t>
            </a:r>
          </a:p>
        </p:txBody>
      </p:sp>
      <p:sp>
        <p:nvSpPr>
          <p:cNvPr id="85" name="PlaceHolder 4"/>
          <p:cNvSpPr>
            <a:spLocks noGrp="1"/>
          </p:cNvSpPr>
          <p:nvPr>
            <p:ph type="body"/>
          </p:nvPr>
        </p:nvSpPr>
        <p:spPr>
          <a:xfrm>
            <a:off x="6458760" y="2074320"/>
            <a:ext cx="4663080" cy="639720"/>
          </a:xfrm>
          <a:prstGeom prst="rect">
            <a:avLst/>
          </a:prstGeom>
          <a:noFill/>
          <a:ln w="0">
            <a:noFill/>
          </a:ln>
        </p:spPr>
        <p:txBody>
          <a:bodyPr lIns="91440" tIns="45720" rIns="91440" bIns="45720" anchor="ctr">
            <a:normAutofit/>
          </a:bodyPr>
          <a:lstStyle/>
          <a:p>
            <a:pPr indent="0" defTabSz="914400">
              <a:lnSpc>
                <a:spcPct val="110000"/>
              </a:lnSpc>
              <a:buNone/>
              <a:tabLst>
                <a:tab pos="0" algn="l"/>
              </a:tabLst>
            </a:pPr>
            <a:r>
              <a:rPr lang="en-US" sz="1900" b="1" u="none" strike="noStrike">
                <a:solidFill>
                  <a:schemeClr val="dk1"/>
                </a:solidFill>
                <a:uFillTx/>
                <a:latin typeface="Selawik Light"/>
              </a:rPr>
              <a:t>Click to edit Master text styles</a:t>
            </a:r>
            <a:endParaRPr lang="en-US" sz="1900" b="0" u="none" strike="noStrike">
              <a:solidFill>
                <a:schemeClr val="dk1"/>
              </a:solidFill>
              <a:uFillTx/>
              <a:latin typeface="Selawik Light"/>
            </a:endParaRPr>
          </a:p>
        </p:txBody>
      </p:sp>
      <p:sp>
        <p:nvSpPr>
          <p:cNvPr id="86" name="PlaceHolder 5"/>
          <p:cNvSpPr>
            <a:spLocks noGrp="1"/>
          </p:cNvSpPr>
          <p:nvPr>
            <p:ph type="body"/>
          </p:nvPr>
        </p:nvSpPr>
        <p:spPr>
          <a:xfrm>
            <a:off x="6458760" y="2792520"/>
            <a:ext cx="4663080" cy="316404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US" sz="1800" b="0" u="none" strike="noStrike">
                <a:solidFill>
                  <a:schemeClr val="dk1"/>
                </a:solidFill>
                <a:uFillTx/>
                <a:latin typeface="Selawik Light"/>
              </a:rPr>
              <a:t>Click to edit Master text styles</a:t>
            </a:r>
          </a:p>
          <a:p>
            <a:pPr marL="457200" lvl="1" indent="-182880" defTabSz="914400">
              <a:lnSpc>
                <a:spcPct val="110000"/>
              </a:lnSpc>
              <a:spcBef>
                <a:spcPts val="499"/>
              </a:spcBef>
              <a:buClr>
                <a:srgbClr val="262626"/>
              </a:buClr>
              <a:buFont typeface="Garamond"/>
              <a:buChar char="◦"/>
            </a:pPr>
            <a:r>
              <a:rPr lang="en-US" sz="1600" b="0" u="none" strike="noStrike">
                <a:solidFill>
                  <a:schemeClr val="dk1"/>
                </a:solidFill>
                <a:uFillTx/>
                <a:latin typeface="Selawik Light"/>
              </a:rPr>
              <a:t>Second level</a:t>
            </a:r>
          </a:p>
          <a:p>
            <a:pPr marL="731520" lvl="2"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Third level</a:t>
            </a:r>
          </a:p>
          <a:p>
            <a:pPr marL="1005840" lvl="3"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Fourth level</a:t>
            </a:r>
          </a:p>
          <a:p>
            <a:pPr marL="1280160" lvl="4" indent="-182880" defTabSz="914400">
              <a:lnSpc>
                <a:spcPct val="110000"/>
              </a:lnSpc>
              <a:spcBef>
                <a:spcPts val="499"/>
              </a:spcBef>
              <a:buClr>
                <a:srgbClr val="262626"/>
              </a:buClr>
              <a:buFont typeface="Garamond"/>
              <a:buChar char="◦"/>
            </a:pPr>
            <a:r>
              <a:rPr lang="en-US" sz="1400" b="0" u="none" strike="noStrike">
                <a:solidFill>
                  <a:schemeClr val="dk1"/>
                </a:solidFill>
                <a:uFillTx/>
                <a:latin typeface="Selawik Light"/>
              </a:rPr>
              <a:t>Fifth level</a:t>
            </a:r>
          </a:p>
        </p:txBody>
      </p:sp>
      <p:sp>
        <p:nvSpPr>
          <p:cNvPr id="87" name="PlaceHolder 6"/>
          <p:cNvSpPr>
            <a:spLocks noGrp="1"/>
          </p:cNvSpPr>
          <p:nvPr>
            <p:ph type="dt" idx="19"/>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&lt;date/time&gt;</a:t>
            </a:r>
            <a:endParaRPr lang="en-US" sz="800" b="0" u="none" strike="noStrike">
              <a:solidFill>
                <a:srgbClr val="000000"/>
              </a:solidFill>
              <a:uFillTx/>
              <a:latin typeface="Times New Roman"/>
            </a:endParaRPr>
          </a:p>
        </p:txBody>
      </p:sp>
      <p:sp>
        <p:nvSpPr>
          <p:cNvPr id="88" name="PlaceHolder 7"/>
          <p:cNvSpPr>
            <a:spLocks noGrp="1"/>
          </p:cNvSpPr>
          <p:nvPr>
            <p:ph type="ftr" idx="20"/>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89" name="PlaceHolder 8"/>
          <p:cNvSpPr>
            <a:spLocks noGrp="1"/>
          </p:cNvSpPr>
          <p:nvPr>
            <p:ph type="sldNum" idx="21"/>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F99196C6-9FB3-4026-9FC2-9CCA9A9FE480}"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0"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91"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92"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3" name="Rectangle 8"/>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94" name="Rectangle 6"/>
          <p:cNvSpPr/>
          <p:nvPr/>
        </p:nvSpPr>
        <p:spPr>
          <a:xfrm>
            <a:off x="234720" y="237600"/>
            <a:ext cx="11722320" cy="6382080"/>
          </a:xfrm>
          <a:prstGeom prst="rect">
            <a:avLst/>
          </a:prstGeom>
          <a:solidFill>
            <a:schemeClr val="bg1">
              <a:lumMod val="75000"/>
              <a:alpha val="60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95" name="Rectangle 7"/>
          <p:cNvSpPr/>
          <p:nvPr/>
        </p:nvSpPr>
        <p:spPr>
          <a:xfrm>
            <a:off x="371880" y="374760"/>
            <a:ext cx="11448000" cy="6107760"/>
          </a:xfrm>
          <a:prstGeom prst="rect">
            <a:avLst/>
          </a:prstGeom>
          <a:noFill/>
          <a:ln w="6350" cap="sq">
            <a:solidFill>
              <a:srgbClr val="000000">
                <a:lumMod val="85000"/>
                <a:lumOff val="1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ndParaRPr>
          </a:p>
        </p:txBody>
      </p:sp>
      <p:sp>
        <p:nvSpPr>
          <p:cNvPr id="96" name="PlaceHolder 1"/>
          <p:cNvSpPr>
            <a:spLocks noGrp="1"/>
          </p:cNvSpPr>
          <p:nvPr>
            <p:ph type="dt" idx="22"/>
          </p:nvPr>
        </p:nvSpPr>
        <p:spPr>
          <a:xfrm>
            <a:off x="7256880" y="6035040"/>
            <a:ext cx="289260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r>
              <a:rPr lang="en-US" sz="800" b="0" u="none" strike="noStrike">
                <a:solidFill>
                  <a:schemeClr val="dk1">
                    <a:lumMod val="75000"/>
                    <a:lumOff val="25000"/>
                  </a:schemeClr>
                </a:solidFill>
                <a:uFillTx/>
                <a:latin typeface="Selawik Light"/>
              </a:rPr>
              <a:t> </a:t>
            </a:r>
            <a:endParaRPr lang="en-US" sz="800" b="0" u="none" strike="noStrike">
              <a:solidFill>
                <a:srgbClr val="000000"/>
              </a:solidFill>
              <a:uFillTx/>
              <a:latin typeface="Times New Roman"/>
            </a:endParaRPr>
          </a:p>
        </p:txBody>
      </p:sp>
      <p:sp>
        <p:nvSpPr>
          <p:cNvPr id="97" name="PlaceHolder 2"/>
          <p:cNvSpPr>
            <a:spLocks noGrp="1"/>
          </p:cNvSpPr>
          <p:nvPr>
            <p:ph type="ftr" idx="23"/>
          </p:nvPr>
        </p:nvSpPr>
        <p:spPr>
          <a:xfrm>
            <a:off x="1066680" y="6035040"/>
            <a:ext cx="5816160" cy="365400"/>
          </a:xfrm>
          <a:prstGeom prst="rect">
            <a:avLst/>
          </a:prstGeom>
          <a:noFill/>
          <a:ln w="0">
            <a:noFill/>
          </a:ln>
        </p:spPr>
        <p:txBody>
          <a:bodyPr lIns="91440" tIns="45720" rIns="91440" bIns="45720" anchor="b">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 </a:t>
            </a:r>
          </a:p>
        </p:txBody>
      </p:sp>
      <p:sp>
        <p:nvSpPr>
          <p:cNvPr id="98" name="PlaceHolder 3"/>
          <p:cNvSpPr>
            <a:spLocks noGrp="1"/>
          </p:cNvSpPr>
          <p:nvPr>
            <p:ph type="sldNum" idx="24"/>
          </p:nvPr>
        </p:nvSpPr>
        <p:spPr>
          <a:xfrm>
            <a:off x="10287000" y="6035040"/>
            <a:ext cx="837720" cy="365400"/>
          </a:xfrm>
          <a:prstGeom prst="rect">
            <a:avLst/>
          </a:prstGeom>
          <a:noFill/>
          <a:ln w="0">
            <a:noFill/>
          </a:ln>
        </p:spPr>
        <p:txBody>
          <a:bodyPr lIns="91440" tIns="45720" rIns="91440" bIns="45720" anchor="b">
            <a:noAutofit/>
          </a:bodyPr>
          <a:lstStyle>
            <a:lvl1pPr indent="0" algn="r" defTabSz="914400">
              <a:lnSpc>
                <a:spcPct val="100000"/>
              </a:lnSpc>
              <a:buNone/>
              <a:defRPr lang="en-US" sz="800" b="0" u="none" strike="noStrike">
                <a:solidFill>
                  <a:schemeClr val="dk1">
                    <a:lumMod val="75000"/>
                    <a:lumOff val="25000"/>
                  </a:schemeClr>
                </a:solidFill>
                <a:uFillTx/>
                <a:latin typeface="Selawik Light"/>
              </a:defRPr>
            </a:lvl1pPr>
          </a:lstStyle>
          <a:p>
            <a:pPr indent="0" algn="r" defTabSz="914400">
              <a:lnSpc>
                <a:spcPct val="100000"/>
              </a:lnSpc>
              <a:buNone/>
            </a:pPr>
            <a:fld id="{D8B319F0-E544-49EE-B02F-C6786E91E929}" type="slidenum">
              <a:rPr lang="en-US" sz="800" b="0" u="none" strike="noStrike">
                <a:solidFill>
                  <a:schemeClr val="dk1">
                    <a:lumMod val="75000"/>
                    <a:lumOff val="25000"/>
                  </a:schemeClr>
                </a:solidFill>
                <a:uFillTx/>
                <a:latin typeface="Selawik Light"/>
              </a:rPr>
              <a:t>‹#›</a:t>
            </a:fld>
            <a:endParaRPr lang="en-US" sz="8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7" name="Picture 4" descr="Deaths and Injuries in Road Crashes Are a 'Silent Epidemic on Wheels'"/>
          <p:cNvPicPr/>
          <p:nvPr/>
        </p:nvPicPr>
        <p:blipFill>
          <a:blip r:embed="rId3"/>
          <a:stretch/>
        </p:blipFill>
        <p:spPr>
          <a:xfrm>
            <a:off x="0" y="0"/>
            <a:ext cx="12191760" cy="6857640"/>
          </a:xfrm>
          <a:prstGeom prst="rect">
            <a:avLst/>
          </a:prstGeom>
          <a:ln w="0">
            <a:noFill/>
          </a:ln>
        </p:spPr>
      </p:pic>
      <p:sp>
        <p:nvSpPr>
          <p:cNvPr id="128" name="Rectangle 1057">
            <a:extLst>
              <a:ext uri="{C183D7F6-B498-43B3-948B-1728B52AA6E4}">
                <adec:decorative xmlns:adec="http://schemas.microsoft.com/office/drawing/2017/decorative" val="1"/>
              </a:ext>
            </a:extLst>
          </p:cNvPr>
          <p:cNvSpPr/>
          <p:nvPr/>
        </p:nvSpPr>
        <p:spPr>
          <a:xfrm>
            <a:off x="1020240" y="0"/>
            <a:ext cx="6525000" cy="6857640"/>
          </a:xfrm>
          <a:prstGeom prst="rect">
            <a:avLst/>
          </a:prstGeom>
          <a:solidFill>
            <a:schemeClr val="bg1">
              <a:lumMod val="75000"/>
              <a:lumOff val="25000"/>
            </a:schemeClr>
          </a:solidFill>
          <a:ln w="635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29" name="Rectangle 1058">
            <a:extLst>
              <a:ext uri="{C183D7F6-B498-43B3-948B-1728B52AA6E4}">
                <adec:decorative xmlns:adec="http://schemas.microsoft.com/office/drawing/2017/decorative" val="1"/>
              </a:ext>
            </a:extLst>
          </p:cNvPr>
          <p:cNvSpPr/>
          <p:nvPr/>
        </p:nvSpPr>
        <p:spPr>
          <a:xfrm>
            <a:off x="1338840" y="320040"/>
            <a:ext cx="5888520" cy="6217560"/>
          </a:xfrm>
          <a:prstGeom prst="rect">
            <a:avLst/>
          </a:prstGeom>
          <a:noFill/>
          <a:ln w="6350" cap="sq">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30" name="PlaceHolder 1"/>
          <p:cNvSpPr>
            <a:spLocks noGrp="1"/>
          </p:cNvSpPr>
          <p:nvPr>
            <p:ph type="title"/>
          </p:nvPr>
        </p:nvSpPr>
        <p:spPr>
          <a:xfrm>
            <a:off x="1578240" y="1348920"/>
            <a:ext cx="5409000" cy="3042360"/>
          </a:xfrm>
          <a:prstGeom prst="rect">
            <a:avLst/>
          </a:prstGeom>
          <a:noFill/>
          <a:ln w="0">
            <a:noFill/>
          </a:ln>
        </p:spPr>
        <p:txBody>
          <a:bodyPr lIns="91440" tIns="45720" rIns="91440" bIns="45720" anchor="ctr">
            <a:normAutofit/>
          </a:bodyPr>
          <a:lstStyle/>
          <a:p>
            <a:pPr indent="0" algn="ctr" defTabSz="914400">
              <a:lnSpc>
                <a:spcPct val="83000"/>
              </a:lnSpc>
              <a:buNone/>
            </a:pPr>
            <a:r>
              <a:rPr lang="en-US" sz="6000" b="0" u="none" strike="noStrike" cap="all" spc="-99">
                <a:solidFill>
                  <a:schemeClr val="dk1"/>
                </a:solidFill>
                <a:uFillTx/>
                <a:latin typeface="Times New Roman"/>
              </a:rPr>
              <a:t>Road Crashes</a:t>
            </a:r>
            <a:endParaRPr lang="en-US" sz="6000" b="0" u="none" strike="noStrike">
              <a:solidFill>
                <a:schemeClr val="dk1"/>
              </a:solidFill>
              <a:uFillTx/>
              <a:latin typeface="Selawik Light"/>
            </a:endParaRPr>
          </a:p>
        </p:txBody>
      </p:sp>
      <p:sp>
        <p:nvSpPr>
          <p:cNvPr id="131" name="PlaceHolder 2"/>
          <p:cNvSpPr>
            <a:spLocks noGrp="1"/>
          </p:cNvSpPr>
          <p:nvPr>
            <p:ph type="subTitle"/>
          </p:nvPr>
        </p:nvSpPr>
        <p:spPr>
          <a:xfrm>
            <a:off x="1578240" y="4682160"/>
            <a:ext cx="5409000" cy="950760"/>
          </a:xfrm>
          <a:prstGeom prst="rect">
            <a:avLst/>
          </a:prstGeom>
          <a:noFill/>
          <a:ln w="0">
            <a:noFill/>
          </a:ln>
        </p:spPr>
        <p:txBody>
          <a:bodyPr lIns="91440" tIns="45720" rIns="91440" bIns="45720" anchor="t">
            <a:normAutofit/>
          </a:bodyPr>
          <a:lstStyle/>
          <a:p>
            <a:pPr indent="0" algn="ctr" defTabSz="914400">
              <a:lnSpc>
                <a:spcPct val="110000"/>
              </a:lnSpc>
              <a:spcAft>
                <a:spcPts val="601"/>
              </a:spcAft>
              <a:buNone/>
              <a:tabLst>
                <a:tab pos="0" algn="l"/>
              </a:tabLst>
            </a:pPr>
            <a:r>
              <a:rPr lang="en-US" sz="1800" b="0" u="none" strike="noStrike" spc="79">
                <a:solidFill>
                  <a:schemeClr val="dk1"/>
                </a:solidFill>
                <a:uFillTx/>
                <a:latin typeface="Times New Roman"/>
              </a:rPr>
              <a:t>Suyes Sapokta, Ruman Dangal, Sai Sree Korrapati</a:t>
            </a:r>
            <a:endParaRPr lang="en-US" sz="1800" b="0" u="none" strike="noStrike">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Content Placeholder 6" descr="A table of text with a few words&#10;&#10;Description automatically generated with medium confidence"/>
          <p:cNvPicPr/>
          <p:nvPr/>
        </p:nvPicPr>
        <p:blipFill>
          <a:blip r:embed="rId3"/>
          <a:stretch/>
        </p:blipFill>
        <p:spPr>
          <a:xfrm>
            <a:off x="2743200" y="434880"/>
            <a:ext cx="6400800" cy="59644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4" name="Rectangle 7174">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175" name="Picture 2" descr="A diagram of a medical service&#10;&#10;Description automatically generated"/>
          <p:cNvPicPr/>
          <p:nvPr/>
        </p:nvPicPr>
        <p:blipFill>
          <a:blip r:embed="rId3"/>
          <a:stretch/>
        </p:blipFill>
        <p:spPr>
          <a:xfrm>
            <a:off x="1035720" y="727560"/>
            <a:ext cx="4750200" cy="5415120"/>
          </a:xfrm>
          <a:prstGeom prst="rect">
            <a:avLst/>
          </a:prstGeom>
          <a:ln w="0">
            <a:noFill/>
          </a:ln>
        </p:spPr>
      </p:pic>
      <p:sp>
        <p:nvSpPr>
          <p:cNvPr id="176" name="Rectangle 7176">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77" name="Rectangle 7178">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78"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EMS</a:t>
            </a:r>
            <a:endParaRPr lang="en-US" sz="4000" b="0" u="none" strike="noStrike">
              <a:solidFill>
                <a:schemeClr val="dk1"/>
              </a:solidFill>
              <a:uFillTx/>
              <a:latin typeface="Selawik Light"/>
            </a:endParaRPr>
          </a:p>
        </p:txBody>
      </p:sp>
      <p:sp>
        <p:nvSpPr>
          <p:cNvPr id="179"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a:solidFill>
                  <a:schemeClr val="lt1"/>
                </a:solidFill>
                <a:uFillTx/>
                <a:latin typeface="Times New Roman"/>
              </a:rPr>
              <a:t>The EMS module tracks emergency response timelines, from crash notification to medical treatment. It evaluates how response and transport delays affect survival rates and overall crash outcomes.</a:t>
            </a:r>
            <a:endParaRPr lang="en-US" sz="18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181" name="Content Placeholder 9" descr="A screenshot of a computer&#10;&#10;Description automatically generated"/>
          <p:cNvPicPr/>
          <p:nvPr/>
        </p:nvPicPr>
        <p:blipFill>
          <a:blip r:embed="rId3"/>
          <a:stretch/>
        </p:blipFill>
        <p:spPr>
          <a:xfrm>
            <a:off x="2211480" y="1307880"/>
            <a:ext cx="7825320" cy="520668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2" name="Rectangle 9222">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183" name="Picture 2" descr="A diagram of a computer&#10;&#10;Description automatically generated"/>
          <p:cNvPicPr/>
          <p:nvPr/>
        </p:nvPicPr>
        <p:blipFill>
          <a:blip r:embed="rId3"/>
          <a:stretch/>
        </p:blipFill>
        <p:spPr>
          <a:xfrm>
            <a:off x="25560" y="1621440"/>
            <a:ext cx="6570000" cy="4024080"/>
          </a:xfrm>
          <a:prstGeom prst="rect">
            <a:avLst/>
          </a:prstGeom>
          <a:ln w="0">
            <a:noFill/>
          </a:ln>
        </p:spPr>
      </p:pic>
      <p:sp>
        <p:nvSpPr>
          <p:cNvPr id="184" name="Rectangle 9224">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85" name="Rectangle 9226">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86"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IMPAIRMENTS</a:t>
            </a:r>
            <a:endParaRPr lang="en-US" sz="4000" b="0" u="none" strike="noStrike">
              <a:solidFill>
                <a:schemeClr val="dk1"/>
              </a:solidFill>
              <a:uFillTx/>
              <a:latin typeface="Selawik Light"/>
            </a:endParaRPr>
          </a:p>
        </p:txBody>
      </p:sp>
      <p:sp>
        <p:nvSpPr>
          <p:cNvPr id="187"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500" b="0" u="none" strike="noStrike" dirty="0">
                <a:solidFill>
                  <a:schemeClr val="lt1"/>
                </a:solidFill>
                <a:uFillTx/>
                <a:latin typeface="Times New Roman"/>
              </a:rPr>
              <a:t>This module focuses on driver impairments such as fatigue, alcohol or drug use, and distractions. It explores how these impairments contribute to crash risks, supporting targeted safety measures.</a:t>
            </a:r>
            <a:endParaRPr lang="en-US" sz="1500" b="0" u="none" strike="noStrike" dirty="0">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dirty="0">
              <a:solidFill>
                <a:schemeClr val="dk1"/>
              </a:solidFill>
              <a:uFillTx/>
              <a:latin typeface="Selaw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graphicFrame>
        <p:nvGraphicFramePr>
          <p:cNvPr id="189" name="Content Placeholder 4"/>
          <p:cNvGraphicFramePr/>
          <p:nvPr/>
        </p:nvGraphicFramePr>
        <p:xfrm>
          <a:off x="1153800" y="1648080"/>
          <a:ext cx="9884160" cy="4572720"/>
        </p:xfrm>
        <a:graphic>
          <a:graphicData uri="http://schemas.openxmlformats.org/drawingml/2006/table">
            <a:tbl>
              <a:tblPr/>
              <a:tblGrid>
                <a:gridCol w="4942080">
                  <a:extLst>
                    <a:ext uri="{9D8B030D-6E8A-4147-A177-3AD203B41FA5}">
                      <a16:colId xmlns:a16="http://schemas.microsoft.com/office/drawing/2014/main" val="20000"/>
                    </a:ext>
                  </a:extLst>
                </a:gridCol>
                <a:gridCol w="4942080">
                  <a:extLst>
                    <a:ext uri="{9D8B030D-6E8A-4147-A177-3AD203B41FA5}">
                      <a16:colId xmlns:a16="http://schemas.microsoft.com/office/drawing/2014/main" val="20001"/>
                    </a:ext>
                  </a:extLst>
                </a:gridCol>
              </a:tblGrid>
              <a:tr h="366120">
                <a:tc>
                  <a:txBody>
                    <a:bodyPr/>
                    <a:lstStyle/>
                    <a:p>
                      <a:pPr defTabSz="914400">
                        <a:lnSpc>
                          <a:spcPct val="100000"/>
                        </a:lnSpc>
                      </a:pPr>
                      <a:r>
                        <a:rPr lang="en-US" sz="1800" b="1" u="none" strike="noStrike">
                          <a:solidFill>
                            <a:schemeClr val="lt1"/>
                          </a:solidFill>
                          <a:uFillTx/>
                          <a:latin typeface="Times new roman"/>
                        </a:rPr>
                        <a:t>Manchester Syntax</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800" b="1" u="none" strike="noStrike">
                          <a:solidFill>
                            <a:schemeClr val="lt1"/>
                          </a:solidFill>
                          <a:uFillTx/>
                          <a:latin typeface="Times new roman"/>
                        </a:rPr>
                        <a:t>Natural Language Description</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597960">
                <a:tc>
                  <a:txBody>
                    <a:bodyPr/>
                    <a:lstStyle/>
                    <a:p>
                      <a:pPr defTabSz="914400">
                        <a:lnSpc>
                          <a:spcPct val="100000"/>
                        </a:lnSpc>
                      </a:pPr>
                      <a:r>
                        <a:rPr lang="en-IN" sz="1800" b="0" u="none" strike="noStrike">
                          <a:solidFill>
                            <a:schemeClr val="dk1"/>
                          </a:solidFill>
                          <a:uFillTx/>
                          <a:latin typeface="Times new roman"/>
                        </a:rPr>
                        <a:t>Impairments SubClassOf impairmentsAsString exactly 1 xsd:string</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IN" sz="1800" b="0" u="none" strike="noStrike">
                          <a:solidFill>
                            <a:schemeClr val="dk1"/>
                          </a:solidFill>
                          <a:uFillTx/>
                          <a:latin typeface="Times new roman"/>
                        </a:rPr>
                        <a:t>Each impairment can have exactly one associated string description.</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366120">
                <a:tc>
                  <a:txBody>
                    <a:bodyPr/>
                    <a:lstStyle/>
                    <a:p>
                      <a:pPr defTabSz="914400">
                        <a:lnSpc>
                          <a:spcPct val="100000"/>
                        </a:lnSpc>
                      </a:pPr>
                      <a:r>
                        <a:rPr lang="en-IN" sz="1800" b="0" u="none" strike="noStrike">
                          <a:solidFill>
                            <a:schemeClr val="dk1"/>
                          </a:solidFill>
                          <a:uFillTx/>
                          <a:latin typeface="Times new roman"/>
                        </a:rPr>
                        <a:t>SubstanceImpairments SubClassOf Impairments</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IN" sz="1800" b="0" u="none" strike="noStrike">
                          <a:solidFill>
                            <a:schemeClr val="dk1"/>
                          </a:solidFill>
                          <a:uFillTx/>
                          <a:latin typeface="Times new roman"/>
                        </a:rPr>
                        <a:t>Every SubstanceImpairments are Impairments.</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364680">
                <a:tc>
                  <a:txBody>
                    <a:bodyPr/>
                    <a:lstStyle/>
                    <a:p>
                      <a:pPr defTabSz="914400">
                        <a:lnSpc>
                          <a:spcPct val="100000"/>
                        </a:lnSpc>
                      </a:pPr>
                      <a:r>
                        <a:rPr lang="en-IN" sz="1800" b="0" u="none" strike="noStrike">
                          <a:solidFill>
                            <a:schemeClr val="dk1"/>
                          </a:solidFill>
                          <a:uFillTx/>
                          <a:latin typeface="Times new roman"/>
                        </a:rPr>
                        <a:t>Distraction SubClassOf Impairments</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en-IN" sz="1800" b="0" u="none" strike="noStrike">
                          <a:solidFill>
                            <a:schemeClr val="dk1"/>
                          </a:solidFill>
                          <a:uFillTx/>
                          <a:latin typeface="Times new roman"/>
                        </a:rPr>
                        <a:t>Every Distractions are Impairment.</a:t>
                      </a:r>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364680">
                <a:tc>
                  <a:txBody>
                    <a:bodyPr/>
                    <a:lstStyle/>
                    <a:p>
                      <a:r>
                        <a:rPr lang="en-US" sz="1800" b="0" u="none" strike="noStrike">
                          <a:solidFill>
                            <a:srgbClr val="000000"/>
                          </a:solidFill>
                          <a:uFillTx/>
                          <a:latin typeface="Times new roman"/>
                        </a:rPr>
                        <a:t>SubstanceImpairments SubClassOf substanceImpairmentAsString exactly 1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1800" b="0" u="none" strike="noStrike">
                          <a:solidFill>
                            <a:srgbClr val="000000"/>
                          </a:solidFill>
                          <a:uFillTx/>
                          <a:latin typeface="Times new roman"/>
                        </a:rPr>
                        <a:t>Each SubstanceImpairments can have exactly one associated string description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4"/>
                  </a:ext>
                </a:extLst>
              </a:tr>
              <a:tr h="364680">
                <a:tc>
                  <a:txBody>
                    <a:bodyPr/>
                    <a:lstStyle/>
                    <a:p>
                      <a:r>
                        <a:rPr lang="en-US" sz="1800" b="0" u="none" strike="noStrike">
                          <a:solidFill>
                            <a:srgbClr val="000000"/>
                          </a:solidFill>
                          <a:uFillTx/>
                          <a:latin typeface="Times new roman"/>
                        </a:rPr>
                        <a:t>SubstanceImpairments SubClassOf substanceImpairmentAsString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1800" b="0" u="none" strike="noStrike">
                          <a:solidFill>
                            <a:srgbClr val="000000"/>
                          </a:solidFill>
                          <a:uFillTx/>
                          <a:latin typeface="Times new roman"/>
                        </a:rPr>
                        <a:t>Each SubstanceImpairments mmay have exactly description, if it does, it must be in string. </a:t>
                      </a:r>
                    </a:p>
                    <a:p>
                      <a:endParaRPr lang="en-US" sz="1800" b="0" u="none" strike="noStrike">
                        <a:solidFill>
                          <a:srgbClr val="000000"/>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5"/>
                  </a:ext>
                </a:extLst>
              </a:tr>
              <a:tr h="364680">
                <a:tc>
                  <a:txBody>
                    <a:bodyPr/>
                    <a:lstStyle/>
                    <a:p>
                      <a:r>
                        <a:rPr lang="en-US" sz="1800" b="0" u="none" strike="noStrike">
                          <a:solidFill>
                            <a:srgbClr val="000000"/>
                          </a:solidFill>
                          <a:uFillTx/>
                          <a:latin typeface="Times new roman"/>
                        </a:rPr>
                        <a:t>Distraction SubClassOf distractionAsString exactly 1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1800" b="0" u="none" strike="noStrike">
                          <a:solidFill>
                            <a:srgbClr val="000000"/>
                          </a:solidFill>
                          <a:uFillTx/>
                          <a:latin typeface="Times new roman"/>
                        </a:rPr>
                        <a:t>Each Distraction can have exactly one associated string description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6"/>
                  </a:ext>
                </a:extLst>
              </a:tr>
              <a:tr h="364680">
                <a:tc>
                  <a:txBody>
                    <a:bodyPr/>
                    <a:lstStyle/>
                    <a:p>
                      <a:r>
                        <a:rPr lang="en-US" sz="1800" b="0" u="none" strike="noStrike">
                          <a:solidFill>
                            <a:srgbClr val="000000"/>
                          </a:solidFill>
                          <a:uFillTx/>
                          <a:latin typeface="Times new roman"/>
                        </a:rPr>
                        <a:t>Distraction SubClassOf distractionAsString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1800" b="0" u="none" strike="noStrike">
                          <a:solidFill>
                            <a:srgbClr val="000000"/>
                          </a:solidFill>
                          <a:uFillTx/>
                          <a:latin typeface="Times new roman"/>
                        </a:rPr>
                        <a:t>Each Distraction may have description, if it does, it must be in string. </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0" name="Rectangle 11270">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191" name="Picture 2" descr="A diagram of a state&#10;&#10;Description automatically generated"/>
          <p:cNvPicPr/>
          <p:nvPr/>
        </p:nvPicPr>
        <p:blipFill>
          <a:blip r:embed="rId3"/>
          <a:stretch/>
        </p:blipFill>
        <p:spPr>
          <a:xfrm>
            <a:off x="117000" y="1979640"/>
            <a:ext cx="6506280" cy="3529440"/>
          </a:xfrm>
          <a:prstGeom prst="rect">
            <a:avLst/>
          </a:prstGeom>
          <a:ln w="0">
            <a:noFill/>
          </a:ln>
        </p:spPr>
      </p:pic>
      <p:sp>
        <p:nvSpPr>
          <p:cNvPr id="192" name="Rectangle 11272">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93" name="Rectangle 11274">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94"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LOCATION</a:t>
            </a:r>
            <a:endParaRPr lang="en-US" sz="4000" b="0" u="none" strike="noStrike">
              <a:solidFill>
                <a:schemeClr val="dk1"/>
              </a:solidFill>
              <a:uFillTx/>
              <a:latin typeface="Selawik Light"/>
            </a:endParaRPr>
          </a:p>
        </p:txBody>
      </p:sp>
      <p:sp>
        <p:nvSpPr>
          <p:cNvPr id="195"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dirty="0">
                <a:solidFill>
                  <a:schemeClr val="lt1"/>
                </a:solidFill>
                <a:uFillTx/>
                <a:latin typeface="Times New Roman"/>
              </a:rPr>
              <a:t>The Location module captures geographic details of crash occurrences, linking events to regions, states, and specific coordinates. This allows for spatial analysis to identify high-risk areas and examine location-based influences on crash patterns.</a:t>
            </a:r>
            <a:endParaRPr lang="en-US" sz="1800" b="0" u="none" strike="noStrike" dirty="0">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dirty="0">
              <a:solidFill>
                <a:schemeClr val="dk1"/>
              </a:solidFill>
              <a:uFillTx/>
              <a:latin typeface="Selaw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197" name="Content Placeholder 9" descr="A table of text on a white background&#10;&#10;Description automatically generated"/>
          <p:cNvPicPr/>
          <p:nvPr/>
        </p:nvPicPr>
        <p:blipFill>
          <a:blip r:embed="rId3"/>
          <a:stretch/>
        </p:blipFill>
        <p:spPr>
          <a:xfrm>
            <a:off x="2879640" y="1153800"/>
            <a:ext cx="6432480" cy="50756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0" name="Rectangle 13318">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201" name="Picture 2" descr="A diagram of a network&#10;&#10;Description automatically generated"/>
          <p:cNvPicPr/>
          <p:nvPr/>
        </p:nvPicPr>
        <p:blipFill>
          <a:blip r:embed="rId3"/>
          <a:stretch/>
        </p:blipFill>
        <p:spPr>
          <a:xfrm>
            <a:off x="-29520" y="1319400"/>
            <a:ext cx="6798240" cy="4128120"/>
          </a:xfrm>
          <a:prstGeom prst="rect">
            <a:avLst/>
          </a:prstGeom>
          <a:ln w="0">
            <a:noFill/>
          </a:ln>
        </p:spPr>
      </p:pic>
      <p:sp>
        <p:nvSpPr>
          <p:cNvPr id="202" name="Rectangle 13320">
            <a:extLst>
              <a:ext uri="{C183D7F6-B498-43B3-948B-1728B52AA6E4}">
                <adec:decorative xmlns:adec="http://schemas.microsoft.com/office/drawing/2017/decorative" val="1"/>
              </a:ext>
            </a:extLst>
          </p:cNvPr>
          <p:cNvSpPr/>
          <p:nvPr/>
        </p:nvSpPr>
        <p:spPr>
          <a:xfrm>
            <a:off x="6621120" y="266126"/>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03" name="Rectangle 13322">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04"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PERSON</a:t>
            </a:r>
            <a:endParaRPr lang="en-US" sz="4000" b="0" u="none" strike="noStrike">
              <a:solidFill>
                <a:schemeClr val="dk1"/>
              </a:solidFill>
              <a:uFillTx/>
              <a:latin typeface="Selawik Light"/>
            </a:endParaRPr>
          </a:p>
        </p:txBody>
      </p:sp>
      <p:sp>
        <p:nvSpPr>
          <p:cNvPr id="205"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500" b="0" u="none" strike="noStrike" dirty="0">
                <a:solidFill>
                  <a:schemeClr val="lt1"/>
                </a:solidFill>
                <a:uFillTx/>
                <a:latin typeface="Times New Roman"/>
              </a:rPr>
              <a:t>The Person module captures details of all individuals involved in crashes, including drivers, passengers, and pedestrians. Attributes like age, gender, and injury severity are </a:t>
            </a:r>
            <a:r>
              <a:rPr lang="en-IN" sz="1500" b="0" u="none" strike="noStrike" dirty="0" err="1">
                <a:solidFill>
                  <a:schemeClr val="lt1"/>
                </a:solidFill>
                <a:uFillTx/>
                <a:latin typeface="Times New Roman"/>
              </a:rPr>
              <a:t>modeled</a:t>
            </a:r>
            <a:r>
              <a:rPr lang="en-IN" sz="1500" b="0" u="none" strike="noStrike" dirty="0">
                <a:solidFill>
                  <a:schemeClr val="lt1"/>
                </a:solidFill>
                <a:uFillTx/>
                <a:latin typeface="Times New Roman"/>
              </a:rPr>
              <a:t> to study the human factors influencing crash outcomes.</a:t>
            </a:r>
            <a:endParaRPr lang="en-US" sz="1500" b="0" u="none" strike="noStrike" dirty="0">
              <a:solidFill>
                <a:schemeClr val="dk1"/>
              </a:solidFill>
              <a:uFillTx/>
              <a:latin typeface="Selawik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207" name="Content Placeholder 8"/>
          <p:cNvPicPr/>
          <p:nvPr/>
        </p:nvPicPr>
        <p:blipFill>
          <a:blip r:embed="rId3"/>
          <a:stretch/>
        </p:blipFill>
        <p:spPr>
          <a:xfrm>
            <a:off x="4616640" y="1000800"/>
            <a:ext cx="2570760" cy="54100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8" name="Rectangle 15366">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209" name="Picture 2" descr="A diagram of a company&#10;&#10;Description automatically generated"/>
          <p:cNvPicPr/>
          <p:nvPr/>
        </p:nvPicPr>
        <p:blipFill>
          <a:blip r:embed="rId3"/>
          <a:stretch/>
        </p:blipFill>
        <p:spPr>
          <a:xfrm>
            <a:off x="150120" y="1486080"/>
            <a:ext cx="6544800" cy="4106880"/>
          </a:xfrm>
          <a:prstGeom prst="rect">
            <a:avLst/>
          </a:prstGeom>
          <a:ln w="0">
            <a:noFill/>
          </a:ln>
        </p:spPr>
      </p:pic>
      <p:sp>
        <p:nvSpPr>
          <p:cNvPr id="210" name="Rectangle 15368">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11" name="Rectangle 15370">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12"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3700" b="1" u="none" strike="noStrike">
                <a:solidFill>
                  <a:schemeClr val="lt1">
                    <a:lumMod val="85000"/>
                    <a:lumOff val="15000"/>
                  </a:schemeClr>
                </a:solidFill>
                <a:uFillTx/>
                <a:latin typeface="Times New Roman"/>
              </a:rPr>
              <a:t>SOCIOECONOMIC CONDITIONS</a:t>
            </a:r>
            <a:endParaRPr lang="en-US" sz="3700" b="0" u="none" strike="noStrike">
              <a:solidFill>
                <a:schemeClr val="dk1"/>
              </a:solidFill>
              <a:uFillTx/>
              <a:latin typeface="Selawik Light"/>
            </a:endParaRPr>
          </a:p>
        </p:txBody>
      </p:sp>
      <p:sp>
        <p:nvSpPr>
          <p:cNvPr id="213"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dirty="0">
                <a:solidFill>
                  <a:schemeClr val="lt1"/>
                </a:solidFill>
                <a:uFillTx/>
                <a:latin typeface="Times New Roman"/>
              </a:rPr>
              <a:t>This module captures regional socioeconomic data, such as household income, education level, employment rates, and population density. It connects these factors to crash events, helping </a:t>
            </a:r>
            <a:r>
              <a:rPr lang="en-IN" sz="1800" b="0" u="none" strike="noStrike" dirty="0" err="1">
                <a:solidFill>
                  <a:schemeClr val="lt1"/>
                </a:solidFill>
                <a:uFillTx/>
                <a:latin typeface="Times New Roman"/>
              </a:rPr>
              <a:t>analyze</a:t>
            </a:r>
            <a:r>
              <a:rPr lang="en-IN" sz="1800" b="0" u="none" strike="noStrike" dirty="0">
                <a:solidFill>
                  <a:schemeClr val="lt1"/>
                </a:solidFill>
                <a:uFillTx/>
                <a:latin typeface="Times New Roman"/>
              </a:rPr>
              <a:t> the role of socioeconomic disparities in crash frequency and severity. This information aids policymakers in targeting interventions for high-risk communities.</a:t>
            </a:r>
            <a:endParaRPr lang="en-US" sz="1800" b="0" u="none" strike="noStrike" dirty="0">
              <a:solidFill>
                <a:schemeClr val="dk1"/>
              </a:solidFill>
              <a:uFillTx/>
              <a:latin typeface="Selawik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32"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33" name="Rectangle 12">
            <a:extLst>
              <a:ext uri="{C183D7F6-B498-43B3-948B-1728B52AA6E4}">
                <adec:decorative xmlns:adec="http://schemas.microsoft.com/office/drawing/2017/decorative" val="1"/>
              </a:ext>
            </a:extLst>
          </p:cNvPr>
          <p:cNvSpPr/>
          <p:nvPr/>
        </p:nvSpPr>
        <p:spPr>
          <a:xfrm>
            <a:off x="453240" y="457200"/>
            <a:ext cx="11281320" cy="2145960"/>
          </a:xfrm>
          <a:prstGeom prst="rect">
            <a:avLst/>
          </a:prstGeom>
          <a:solidFill>
            <a:schemeClr val="tx1">
              <a:lumMod val="75000"/>
              <a:lumOff val="25000"/>
            </a:schemeClr>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34" name="Rectangle 14">
            <a:extLst>
              <a:ext uri="{C183D7F6-B498-43B3-948B-1728B52AA6E4}">
                <adec:decorative xmlns:adec="http://schemas.microsoft.com/office/drawing/2017/decorative" val="1"/>
              </a:ext>
            </a:extLst>
          </p:cNvPr>
          <p:cNvSpPr/>
          <p:nvPr/>
        </p:nvSpPr>
        <p:spPr>
          <a:xfrm>
            <a:off x="616680" y="620280"/>
            <a:ext cx="10954080" cy="1819440"/>
          </a:xfrm>
          <a:prstGeom prst="rect">
            <a:avLst/>
          </a:prstGeom>
          <a:noFill/>
          <a:ln w="6350" cap="sq">
            <a:solidFill>
              <a:srgbClr val="FFFFFF"/>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35" name="PlaceHolder 1"/>
          <p:cNvSpPr>
            <a:spLocks noGrp="1"/>
          </p:cNvSpPr>
          <p:nvPr>
            <p:ph type="title"/>
          </p:nvPr>
        </p:nvSpPr>
        <p:spPr>
          <a:xfrm>
            <a:off x="1064880" y="844560"/>
            <a:ext cx="10058040" cy="1371240"/>
          </a:xfrm>
          <a:prstGeom prst="rect">
            <a:avLst/>
          </a:prstGeom>
          <a:noFill/>
          <a:ln w="0">
            <a:noFill/>
          </a:ln>
        </p:spPr>
        <p:txBody>
          <a:bodyPr lIns="91440" tIns="45720" rIns="91440" bIns="45720" anchor="ctr">
            <a:normAutofit/>
          </a:bodyPr>
          <a:lstStyle/>
          <a:p>
            <a:pPr indent="0" algn="ctr" defTabSz="914400">
              <a:lnSpc>
                <a:spcPct val="90000"/>
              </a:lnSpc>
              <a:buNone/>
            </a:pPr>
            <a:r>
              <a:rPr lang="en-US" sz="4000" b="1" u="none" strike="noStrike">
                <a:solidFill>
                  <a:schemeClr val="lt1"/>
                </a:solidFill>
                <a:uFillTx/>
                <a:latin typeface="Times New Roman"/>
              </a:rPr>
              <a:t>THE ROADMAP</a:t>
            </a:r>
            <a:endParaRPr lang="en-US" sz="4000" b="0" u="none" strike="noStrike">
              <a:solidFill>
                <a:schemeClr val="dk1"/>
              </a:solidFill>
              <a:uFillTx/>
              <a:latin typeface="Selawik Light"/>
            </a:endParaRPr>
          </a:p>
        </p:txBody>
      </p:sp>
      <p:graphicFrame>
        <p:nvGraphicFramePr>
          <p:cNvPr id="2" name="Diagram1"/>
          <p:cNvGraphicFramePr/>
          <p:nvPr>
            <p:extLst>
              <p:ext uri="{D42A27DB-BD31-4B8C-83A1-F6EECF244321}">
                <p14:modId xmlns:p14="http://schemas.microsoft.com/office/powerpoint/2010/main" val="3005733953"/>
              </p:ext>
            </p:extLst>
          </p:nvPr>
        </p:nvGraphicFramePr>
        <p:xfrm>
          <a:off x="1473120" y="3060720"/>
          <a:ext cx="9268560" cy="290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215" name="Content Placeholder 9"/>
          <p:cNvPicPr/>
          <p:nvPr/>
        </p:nvPicPr>
        <p:blipFill>
          <a:blip r:embed="rId3"/>
          <a:stretch/>
        </p:blipFill>
        <p:spPr>
          <a:xfrm>
            <a:off x="1915920" y="1307880"/>
            <a:ext cx="8102520" cy="518112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6" name="Rectangle 17414">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217" name="Picture 2" descr="A diagram of a diagram&#10;&#10;Description automatically generated"/>
          <p:cNvPicPr/>
          <p:nvPr/>
        </p:nvPicPr>
        <p:blipFill>
          <a:blip r:embed="rId3"/>
          <a:stretch/>
        </p:blipFill>
        <p:spPr>
          <a:xfrm>
            <a:off x="19800" y="1734120"/>
            <a:ext cx="6810840" cy="3643560"/>
          </a:xfrm>
          <a:prstGeom prst="rect">
            <a:avLst/>
          </a:prstGeom>
          <a:ln w="0">
            <a:noFill/>
          </a:ln>
        </p:spPr>
      </p:pic>
      <p:sp>
        <p:nvSpPr>
          <p:cNvPr id="218" name="Rectangle 17416">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19" name="Rectangle 17418">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20"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TIME</a:t>
            </a:r>
            <a:endParaRPr lang="en-US" sz="4000" b="0" u="none" strike="noStrike">
              <a:solidFill>
                <a:schemeClr val="dk1"/>
              </a:solidFill>
              <a:uFillTx/>
              <a:latin typeface="Selawik Light"/>
            </a:endParaRPr>
          </a:p>
        </p:txBody>
      </p:sp>
      <p:sp>
        <p:nvSpPr>
          <p:cNvPr id="221"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dirty="0">
                <a:solidFill>
                  <a:schemeClr val="lt1"/>
                </a:solidFill>
                <a:uFillTx/>
                <a:latin typeface="Times New Roman"/>
              </a:rPr>
              <a:t>The Time module represents temporal aspects of crashes, such as time of day, day of the week, and season. It helps identify trends and patterns, like peak crash hours or seasonal variations, enabling time-specific safety measures and interventions.</a:t>
            </a:r>
            <a:endParaRPr lang="en-US" sz="1800" b="0" u="none" strike="noStrike" dirty="0">
              <a:solidFill>
                <a:schemeClr val="dk1"/>
              </a:solidFill>
              <a:uFillTx/>
              <a:latin typeface="Selawik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223" name="Content Placeholder 8" descr="A table with text and words&#10;&#10;Description automatically generated with medium confidence"/>
          <p:cNvPicPr/>
          <p:nvPr/>
        </p:nvPicPr>
        <p:blipFill>
          <a:blip r:embed="rId3"/>
          <a:stretch/>
        </p:blipFill>
        <p:spPr>
          <a:xfrm>
            <a:off x="3448440" y="1100520"/>
            <a:ext cx="4739400" cy="542412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4" name="Rectangle 19469">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225" name="Picture 2" descr="A diagram of a crash&#10;&#10;Description automatically generated"/>
          <p:cNvPicPr/>
          <p:nvPr/>
        </p:nvPicPr>
        <p:blipFill>
          <a:blip r:embed="rId3"/>
          <a:stretch/>
        </p:blipFill>
        <p:spPr>
          <a:xfrm>
            <a:off x="228600" y="1758240"/>
            <a:ext cx="6534000" cy="2548080"/>
          </a:xfrm>
          <a:prstGeom prst="rect">
            <a:avLst/>
          </a:prstGeom>
          <a:ln w="0">
            <a:noFill/>
          </a:ln>
        </p:spPr>
      </p:pic>
      <p:sp>
        <p:nvSpPr>
          <p:cNvPr id="226" name="Rectangle 19471">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27" name="Rectangle 19473">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28"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VEHICLE</a:t>
            </a:r>
            <a:endParaRPr lang="en-US" sz="4000" b="0" u="none" strike="noStrike">
              <a:solidFill>
                <a:schemeClr val="dk1"/>
              </a:solidFill>
              <a:uFillTx/>
              <a:latin typeface="Selawik Light"/>
            </a:endParaRPr>
          </a:p>
        </p:txBody>
      </p:sp>
      <p:sp>
        <p:nvSpPr>
          <p:cNvPr id="229"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dirty="0">
                <a:solidFill>
                  <a:schemeClr val="lt1"/>
                </a:solidFill>
                <a:uFillTx/>
                <a:latin typeface="Times New Roman"/>
              </a:rPr>
              <a:t>The Vehicle module captures vehicle-specific data, including make, model, year, body type, and safety features. It also incorporates crash-specific attributes such as the speed at the time of the crash, involvement in a hit-and-run, and trailing units. This module provides insights into the role of vehicle conditions in crash occurrences and outcomes.</a:t>
            </a:r>
            <a:endParaRPr lang="en-US" sz="1800" b="0" u="none" strike="noStrike" dirty="0">
              <a:solidFill>
                <a:schemeClr val="dk1"/>
              </a:solidFill>
              <a:uFillTx/>
              <a:latin typeface="Selawik Light"/>
            </a:endParaRPr>
          </a:p>
          <a:p>
            <a:pPr indent="0" defTabSz="914400">
              <a:lnSpc>
                <a:spcPct val="110000"/>
              </a:lnSpc>
              <a:spcBef>
                <a:spcPts val="901"/>
              </a:spcBef>
              <a:buNone/>
              <a:tabLst>
                <a:tab pos="0" algn="l"/>
              </a:tabLst>
            </a:pPr>
            <a:endParaRPr lang="en-US" sz="1800" b="0" u="none" strike="noStrike" dirty="0">
              <a:solidFill>
                <a:schemeClr val="dk1"/>
              </a:solidFill>
              <a:uFillTx/>
              <a:latin typeface="Selawik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789120" y="138960"/>
            <a:ext cx="10058040" cy="116856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AXIOMS</a:t>
            </a:r>
            <a:endParaRPr lang="en-US" sz="3600" b="0" u="none" strike="noStrike">
              <a:solidFill>
                <a:schemeClr val="dk1"/>
              </a:solidFill>
              <a:uFillTx/>
              <a:latin typeface="Selawik Light"/>
            </a:endParaRPr>
          </a:p>
        </p:txBody>
      </p:sp>
      <p:pic>
        <p:nvPicPr>
          <p:cNvPr id="231" name="Content Placeholder 9" descr="A screenshot of a computer screen&#10;&#10;Description automatically generated"/>
          <p:cNvPicPr/>
          <p:nvPr/>
        </p:nvPicPr>
        <p:blipFill>
          <a:blip r:embed="rId3"/>
          <a:stretch/>
        </p:blipFill>
        <p:spPr>
          <a:xfrm>
            <a:off x="3266640" y="1041480"/>
            <a:ext cx="5102640" cy="525060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066680" y="469080"/>
            <a:ext cx="10058040" cy="87120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ALL TOGETHER SCHEMA</a:t>
            </a:r>
            <a:endParaRPr lang="en-US" sz="3600" b="0" u="none" strike="noStrike">
              <a:solidFill>
                <a:schemeClr val="dk1"/>
              </a:solidFill>
              <a:uFillTx/>
              <a:latin typeface="Selawik Light"/>
            </a:endParaRPr>
          </a:p>
        </p:txBody>
      </p:sp>
      <p:pic>
        <p:nvPicPr>
          <p:cNvPr id="233" name="Picture 2"/>
          <p:cNvPicPr/>
          <p:nvPr/>
        </p:nvPicPr>
        <p:blipFill>
          <a:blip r:embed="rId2"/>
          <a:stretch/>
        </p:blipFill>
        <p:spPr>
          <a:xfrm>
            <a:off x="1761120" y="1257480"/>
            <a:ext cx="8669520" cy="513108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34" name="Rectangle 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35" name="Rectangle 9">
            <a:extLst>
              <a:ext uri="{C183D7F6-B498-43B3-948B-1728B52AA6E4}">
                <adec:decorative xmlns:adec="http://schemas.microsoft.com/office/drawing/2017/decorative" val="1"/>
              </a:ext>
            </a:extLst>
          </p:cNvPr>
          <p:cNvSpPr/>
          <p:nvPr/>
        </p:nvSpPr>
        <p:spPr>
          <a:xfrm>
            <a:off x="-11160" y="0"/>
            <a:ext cx="551052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36" name="Rectangle 11">
            <a:extLst>
              <a:ext uri="{C183D7F6-B498-43B3-948B-1728B52AA6E4}">
                <adec:decorative xmlns:adec="http://schemas.microsoft.com/office/drawing/2017/decorative" val="1"/>
              </a:ext>
            </a:extLst>
          </p:cNvPr>
          <p:cNvSpPr/>
          <p:nvPr/>
        </p:nvSpPr>
        <p:spPr>
          <a:xfrm>
            <a:off x="656280" y="643320"/>
            <a:ext cx="4143600" cy="5565960"/>
          </a:xfrm>
          <a:prstGeom prst="rect">
            <a:avLst/>
          </a:prstGeom>
          <a:solidFill>
            <a:srgbClr val="D9D9D9"/>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37" name="Rectangle 13">
            <a:extLst>
              <a:ext uri="{C183D7F6-B498-43B3-948B-1728B52AA6E4}">
                <adec:decorative xmlns:adec="http://schemas.microsoft.com/office/drawing/2017/decorative" val="1"/>
              </a:ext>
            </a:extLst>
          </p:cNvPr>
          <p:cNvSpPr/>
          <p:nvPr/>
        </p:nvSpPr>
        <p:spPr>
          <a:xfrm>
            <a:off x="821520" y="806760"/>
            <a:ext cx="3812760" cy="5239080"/>
          </a:xfrm>
          <a:prstGeom prst="rect">
            <a:avLst/>
          </a:prstGeom>
          <a:solidFill>
            <a:schemeClr val="bg1"/>
          </a:solidFill>
          <a:ln w="9525">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38" name="PlaceHolder 1"/>
          <p:cNvSpPr>
            <a:spLocks noGrp="1"/>
          </p:cNvSpPr>
          <p:nvPr>
            <p:ph type="title"/>
          </p:nvPr>
        </p:nvSpPr>
        <p:spPr>
          <a:xfrm>
            <a:off x="983880" y="1185120"/>
            <a:ext cx="3491640" cy="4487400"/>
          </a:xfrm>
          <a:prstGeom prst="rect">
            <a:avLst/>
          </a:prstGeom>
          <a:noFill/>
          <a:ln w="0">
            <a:noFill/>
          </a:ln>
        </p:spPr>
        <p:txBody>
          <a:bodyPr lIns="91440" tIns="45720" rIns="91440" bIns="45720" anchor="ctr">
            <a:normAutofit/>
          </a:bodyPr>
          <a:lstStyle/>
          <a:p>
            <a:pPr indent="0" algn="ctr" defTabSz="914400">
              <a:lnSpc>
                <a:spcPct val="90000"/>
              </a:lnSpc>
              <a:buNone/>
            </a:pPr>
            <a:r>
              <a:rPr lang="en-US" sz="3400" b="1" u="none" strike="noStrike">
                <a:solidFill>
                  <a:schemeClr val="dk1">
                    <a:lumMod val="85000"/>
                    <a:lumOff val="15000"/>
                  </a:schemeClr>
                </a:solidFill>
                <a:uFillTx/>
                <a:latin typeface="Times New Roman"/>
              </a:rPr>
              <a:t>COMPETENCY QUESTIONS</a:t>
            </a:r>
            <a:endParaRPr lang="en-US" sz="3400" b="0" u="none" strike="noStrike">
              <a:solidFill>
                <a:schemeClr val="dk1"/>
              </a:solidFill>
              <a:uFillTx/>
              <a:latin typeface="Selawik Light"/>
            </a:endParaRPr>
          </a:p>
        </p:txBody>
      </p:sp>
      <p:sp>
        <p:nvSpPr>
          <p:cNvPr id="239" name="Rectangle 15">
            <a:extLst>
              <a:ext uri="{C183D7F6-B498-43B3-948B-1728B52AA6E4}">
                <adec:decorative xmlns:adec="http://schemas.microsoft.com/office/drawing/2017/decorative" val="1"/>
              </a:ext>
            </a:extLst>
          </p:cNvPr>
          <p:cNvSpPr/>
          <p:nvPr/>
        </p:nvSpPr>
        <p:spPr>
          <a:xfrm>
            <a:off x="5760000" y="276120"/>
            <a:ext cx="6146280" cy="6305760"/>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40" name="Rectangle 17">
            <a:extLst>
              <a:ext uri="{C183D7F6-B498-43B3-948B-1728B52AA6E4}">
                <adec:decorative xmlns:adec="http://schemas.microsoft.com/office/drawing/2017/decorative" val="1"/>
              </a:ext>
            </a:extLst>
          </p:cNvPr>
          <p:cNvSpPr/>
          <p:nvPr/>
        </p:nvSpPr>
        <p:spPr>
          <a:xfrm>
            <a:off x="5925600" y="438840"/>
            <a:ext cx="5815080" cy="597996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41" name="PlaceHolder 2"/>
          <p:cNvSpPr>
            <a:spLocks noGrp="1"/>
          </p:cNvSpPr>
          <p:nvPr>
            <p:ph/>
          </p:nvPr>
        </p:nvSpPr>
        <p:spPr>
          <a:xfrm>
            <a:off x="6403680" y="936360"/>
            <a:ext cx="4870080" cy="4984920"/>
          </a:xfrm>
          <a:prstGeom prst="rect">
            <a:avLst/>
          </a:prstGeom>
          <a:noFill/>
          <a:ln w="0">
            <a:noFill/>
          </a:ln>
        </p:spPr>
        <p:txBody>
          <a:bodyPr lIns="91440" tIns="45720" rIns="91440" bIns="45720" anchor="ctr">
            <a:noAutofit/>
          </a:bodyPr>
          <a:lstStyle/>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different types of collisions (like head-on or rear-end) and seat positions affect fatality rates?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What patterns can be seen between weather conditions, seasons, and the chances of fatalities in crashes?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EMS response times (from being notified to arriving at the crash site and transporting to a hospital) affect survival rates?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does driver impairment (from alcohol, drugs, or fatigue) impact crash rates?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Which drivers involved in crashes have a history of prior accidents, Driving While Intoxicated (DWI) offenses, or speeding violations, and how do their past records compare?</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a driver's license status and type relate to the rate of crashes?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specific road conditions affect the likelihood and severity of crashes?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a state's income levels influence the rate of crashes?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How do driver attributes such as age, sex, weight, and height impact the severity of injuries sustained in road crashes?</a:t>
            </a:r>
            <a:endParaRPr lang="en-US" sz="1400" b="0" u="none" strike="noStrike" dirty="0">
              <a:solidFill>
                <a:schemeClr val="dk1"/>
              </a:solidFill>
              <a:uFillTx/>
              <a:latin typeface="Selawik Light"/>
            </a:endParaRPr>
          </a:p>
          <a:p>
            <a:pPr marL="182880" indent="-182880" defTabSz="914400">
              <a:lnSpc>
                <a:spcPct val="100000"/>
              </a:lnSpc>
              <a:spcBef>
                <a:spcPts val="901"/>
              </a:spcBef>
              <a:buClr>
                <a:srgbClr val="262626"/>
              </a:buClr>
              <a:buFont typeface="Speak Pro"/>
              <a:buAutoNum type="arabicPeriod"/>
            </a:pPr>
            <a:r>
              <a:rPr lang="en-IN" sz="1400" b="0" u="none" strike="noStrike" dirty="0">
                <a:solidFill>
                  <a:schemeClr val="dk1"/>
                </a:solidFill>
                <a:uFillTx/>
                <a:latin typeface="Times New Roman"/>
              </a:rPr>
              <a:t> How does the speed of the vehicle and age of the occupant during the crash relate to the Fatality?</a:t>
            </a:r>
            <a:endParaRPr lang="en-US" sz="1400" b="0" u="none" strike="noStrike" dirty="0">
              <a:solidFill>
                <a:schemeClr val="dk1"/>
              </a:solidFill>
              <a:uFillTx/>
              <a:latin typeface="Selawik Light"/>
            </a:endParaRPr>
          </a:p>
          <a:p>
            <a:pPr indent="0" defTabSz="914400">
              <a:lnSpc>
                <a:spcPct val="100000"/>
              </a:lnSpc>
              <a:spcBef>
                <a:spcPts val="901"/>
              </a:spcBef>
              <a:buNone/>
              <a:tabLst>
                <a:tab pos="0" algn="l"/>
              </a:tabLst>
            </a:pPr>
            <a:endParaRPr lang="en-US" sz="1400" b="0" u="none" strike="noStrike" dirty="0">
              <a:solidFill>
                <a:schemeClr val="dk1"/>
              </a:solidFill>
              <a:uFillTx/>
              <a:latin typeface="Selawik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2" name="Rectangle 9">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243" name="Rectangle 11">
            <a:extLst>
              <a:ext uri="{C183D7F6-B498-43B3-948B-1728B52AA6E4}">
                <adec:decorative xmlns:adec="http://schemas.microsoft.com/office/drawing/2017/decorative" val="1"/>
              </a:ext>
            </a:extLst>
          </p:cNvPr>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44" name="Rectangle 13">
            <a:extLst>
              <a:ext uri="{C183D7F6-B498-43B3-948B-1728B52AA6E4}">
                <adec:decorative xmlns:adec="http://schemas.microsoft.com/office/drawing/2017/decorative" val="1"/>
              </a:ext>
            </a:extLst>
          </p:cNvPr>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45" name="Rectangle 15">
            <a:extLst>
              <a:ext uri="{C183D7F6-B498-43B3-948B-1728B52AA6E4}">
                <adec:decorative xmlns:adec="http://schemas.microsoft.com/office/drawing/2017/decorative" val="1"/>
              </a:ext>
            </a:extLst>
          </p:cNvPr>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grpSp>
        <p:nvGrpSpPr>
          <p:cNvPr id="246" name="Group 17">
            <a:extLst>
              <a:ext uri="{C183D7F6-B498-43B3-948B-1728B52AA6E4}">
                <adec:decorative xmlns:adec="http://schemas.microsoft.com/office/drawing/2017/decorative" val="1"/>
              </a:ext>
            </a:extLst>
          </p:cNvPr>
          <p:cNvGrpSpPr/>
          <p:nvPr/>
        </p:nvGrpSpPr>
        <p:grpSpPr>
          <a:xfrm>
            <a:off x="5249880" y="1267560"/>
            <a:ext cx="1691640" cy="615960"/>
            <a:chOff x="5249880" y="1267560"/>
            <a:chExt cx="1691640" cy="615960"/>
          </a:xfrm>
        </p:grpSpPr>
        <p:cxnSp>
          <p:nvCxnSpPr>
            <p:cNvPr id="247" name="Straight Connector 18">
              <a:extLst>
                <a:ext uri="{C183D7F6-B498-43B3-948B-1728B52AA6E4}">
                  <adec:decorative xmlns:adec="http://schemas.microsoft.com/office/drawing/2017/decorative" val="1"/>
                </a:ext>
              </a:extLst>
            </p:cNvPr>
            <p:cNvCxnSpPr/>
            <p:nvPr/>
          </p:nvCxnSpPr>
          <p:spPr>
            <a:xfrm>
              <a:off x="5249880" y="1267560"/>
              <a:ext cx="360" cy="613080"/>
            </a:xfrm>
            <a:prstGeom prst="straightConnector1">
              <a:avLst/>
            </a:prstGeom>
            <a:ln>
              <a:solidFill>
                <a:srgbClr val="FFFFFF"/>
              </a:solidFill>
              <a:miter/>
            </a:ln>
          </p:spPr>
        </p:cxnSp>
        <p:cxnSp>
          <p:nvCxnSpPr>
            <p:cNvPr id="248" name="Straight Connector 19">
              <a:extLst>
                <a:ext uri="{C183D7F6-B498-43B3-948B-1728B52AA6E4}">
                  <adec:decorative xmlns:adec="http://schemas.microsoft.com/office/drawing/2017/decorative" val="1"/>
                </a:ext>
              </a:extLst>
            </p:cNvPr>
            <p:cNvCxnSpPr/>
            <p:nvPr/>
          </p:nvCxnSpPr>
          <p:spPr>
            <a:xfrm>
              <a:off x="6941520" y="1267560"/>
              <a:ext cx="360" cy="613080"/>
            </a:xfrm>
            <a:prstGeom prst="straightConnector1">
              <a:avLst/>
            </a:prstGeom>
            <a:ln>
              <a:solidFill>
                <a:srgbClr val="FFFFFF"/>
              </a:solidFill>
              <a:miter/>
            </a:ln>
          </p:spPr>
        </p:cxnSp>
        <p:cxnSp>
          <p:nvCxnSpPr>
            <p:cNvPr id="249" name="Straight Connector 20">
              <a:extLst>
                <a:ext uri="{C183D7F6-B498-43B3-948B-1728B52AA6E4}">
                  <adec:decorative xmlns:adec="http://schemas.microsoft.com/office/drawing/2017/decorative" val="1"/>
                </a:ext>
              </a:extLst>
            </p:cNvPr>
            <p:cNvCxnSpPr/>
            <p:nvPr/>
          </p:nvCxnSpPr>
          <p:spPr>
            <a:xfrm>
              <a:off x="5249880" y="1883520"/>
              <a:ext cx="1692000" cy="360"/>
            </a:xfrm>
            <a:prstGeom prst="straightConnector1">
              <a:avLst/>
            </a:prstGeom>
            <a:ln>
              <a:solidFill>
                <a:srgbClr val="FFFFFF"/>
              </a:solidFill>
              <a:miter/>
            </a:ln>
          </p:spPr>
        </p:cxnSp>
      </p:grpSp>
      <p:sp>
        <p:nvSpPr>
          <p:cNvPr id="250" name="Rectangle 22">
            <a:extLst>
              <a:ext uri="{C183D7F6-B498-43B3-948B-1728B52AA6E4}">
                <adec:decorative xmlns:adec="http://schemas.microsoft.com/office/drawing/2017/decorative" val="1"/>
              </a:ext>
            </a:extLst>
          </p:cNvPr>
          <p:cNvSpPr/>
          <p:nvPr/>
        </p:nvSpPr>
        <p:spPr>
          <a:xfrm>
            <a:off x="-2160" y="0"/>
            <a:ext cx="12191760" cy="6857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251" name="Rectangle 24">
            <a:extLst>
              <a:ext uri="{C183D7F6-B498-43B3-948B-1728B52AA6E4}">
                <adec:decorative xmlns:adec="http://schemas.microsoft.com/office/drawing/2017/decorative" val="1"/>
              </a:ext>
            </a:extLst>
          </p:cNvPr>
          <p:cNvSpPr/>
          <p:nvPr/>
        </p:nvSpPr>
        <p:spPr>
          <a:xfrm>
            <a:off x="453240" y="457200"/>
            <a:ext cx="11281320" cy="594324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useBgFill="1">
        <p:nvSpPr>
          <p:cNvPr id="252" name="Rectangle 26">
            <a:extLst>
              <a:ext uri="{C183D7F6-B498-43B3-948B-1728B52AA6E4}">
                <adec:decorative xmlns:adec="http://schemas.microsoft.com/office/drawing/2017/decorative" val="1"/>
              </a:ext>
            </a:extLst>
          </p:cNvPr>
          <p:cNvSpPr/>
          <p:nvPr/>
        </p:nvSpPr>
        <p:spPr>
          <a:xfrm>
            <a:off x="616680" y="621720"/>
            <a:ext cx="10954080" cy="5614200"/>
          </a:xfrm>
          <a:prstGeom prst="rect">
            <a:avLst/>
          </a:prstGeom>
          <a:ln w="6350" cap="sq">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253" name="PlaceHolder 1"/>
          <p:cNvSpPr>
            <a:spLocks noGrp="1"/>
          </p:cNvSpPr>
          <p:nvPr>
            <p:ph type="title"/>
          </p:nvPr>
        </p:nvSpPr>
        <p:spPr>
          <a:xfrm>
            <a:off x="5353200" y="1908000"/>
            <a:ext cx="5716080" cy="3042360"/>
          </a:xfrm>
          <a:prstGeom prst="rect">
            <a:avLst/>
          </a:prstGeom>
          <a:noFill/>
          <a:ln w="0">
            <a:noFill/>
          </a:ln>
        </p:spPr>
        <p:txBody>
          <a:bodyPr lIns="91440" tIns="45720" rIns="91440" bIns="45720" anchor="ctr">
            <a:normAutofit/>
          </a:bodyPr>
          <a:lstStyle/>
          <a:p>
            <a:pPr indent="0" algn="ctr" defTabSz="914400">
              <a:lnSpc>
                <a:spcPct val="83000"/>
              </a:lnSpc>
              <a:buNone/>
            </a:pPr>
            <a:r>
              <a:rPr lang="en-US" sz="4000" b="0" u="none" strike="noStrike" cap="all" spc="-99">
                <a:solidFill>
                  <a:schemeClr val="dk1"/>
                </a:solidFill>
                <a:uFillTx/>
                <a:latin typeface="Times New Roman"/>
              </a:rPr>
              <a:t>SPARQL QUERIES</a:t>
            </a:r>
            <a:endParaRPr lang="en-US" sz="4000" b="0" u="none" strike="noStrike">
              <a:solidFill>
                <a:schemeClr val="dk1"/>
              </a:solidFill>
              <a:uFillTx/>
              <a:latin typeface="Selawik Light"/>
            </a:endParaRPr>
          </a:p>
        </p:txBody>
      </p:sp>
      <p:sp>
        <p:nvSpPr>
          <p:cNvPr id="254" name="Rectangle 28">
            <a:extLst>
              <a:ext uri="{C183D7F6-B498-43B3-948B-1728B52AA6E4}">
                <adec:decorative xmlns:adec="http://schemas.microsoft.com/office/drawing/2017/decorative" val="1"/>
              </a:ext>
            </a:extLst>
          </p:cNvPr>
          <p:cNvSpPr/>
          <p:nvPr/>
        </p:nvSpPr>
        <p:spPr>
          <a:xfrm>
            <a:off x="7251120" y="4467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cxnSp>
        <p:nvCxnSpPr>
          <p:cNvPr id="255" name="Straight Connector 30">
            <a:extLst>
              <a:ext uri="{C183D7F6-B498-43B3-948B-1728B52AA6E4}">
                <adec:decorative xmlns:adec="http://schemas.microsoft.com/office/drawing/2017/decorative" val="1"/>
              </a:ext>
            </a:extLst>
          </p:cNvPr>
          <p:cNvCxnSpPr/>
          <p:nvPr/>
        </p:nvCxnSpPr>
        <p:spPr>
          <a:xfrm>
            <a:off x="7365240" y="446760"/>
            <a:ext cx="360" cy="640440"/>
          </a:xfrm>
          <a:prstGeom prst="straightConnector1">
            <a:avLst/>
          </a:prstGeom>
          <a:ln>
            <a:solidFill>
              <a:srgbClr val="FFFFFF"/>
            </a:solidFill>
            <a:miter/>
          </a:ln>
        </p:spPr>
      </p:cxnSp>
      <p:cxnSp>
        <p:nvCxnSpPr>
          <p:cNvPr id="256" name="Straight Connector 32">
            <a:extLst>
              <a:ext uri="{C183D7F6-B498-43B3-948B-1728B52AA6E4}">
                <adec:decorative xmlns:adec="http://schemas.microsoft.com/office/drawing/2017/decorative" val="1"/>
              </a:ext>
            </a:extLst>
          </p:cNvPr>
          <p:cNvCxnSpPr/>
          <p:nvPr/>
        </p:nvCxnSpPr>
        <p:spPr>
          <a:xfrm>
            <a:off x="9056880" y="446760"/>
            <a:ext cx="360" cy="640440"/>
          </a:xfrm>
          <a:prstGeom prst="straightConnector1">
            <a:avLst/>
          </a:prstGeom>
          <a:ln>
            <a:solidFill>
              <a:srgbClr val="FFFFFF"/>
            </a:solidFill>
            <a:miter/>
          </a:ln>
        </p:spPr>
      </p:cxnSp>
      <p:cxnSp>
        <p:nvCxnSpPr>
          <p:cNvPr id="257" name="Straight Connector 34">
            <a:extLst>
              <a:ext uri="{C183D7F6-B498-43B3-948B-1728B52AA6E4}">
                <adec:decorative xmlns:adec="http://schemas.microsoft.com/office/drawing/2017/decorative" val="1"/>
              </a:ext>
            </a:extLst>
          </p:cNvPr>
          <p:cNvCxnSpPr/>
          <p:nvPr/>
        </p:nvCxnSpPr>
        <p:spPr>
          <a:xfrm>
            <a:off x="7365240" y="1091880"/>
            <a:ext cx="1692000" cy="360"/>
          </a:xfrm>
          <a:prstGeom prst="straightConnector1">
            <a:avLst/>
          </a:prstGeom>
          <a:ln>
            <a:solidFill>
              <a:srgbClr val="FFFFFF"/>
            </a:solidFill>
            <a:miter/>
          </a:ln>
        </p:spPr>
      </p:cxnSp>
      <p:pic>
        <p:nvPicPr>
          <p:cNvPr id="258" name="Graphic 6" descr="Search"/>
          <p:cNvPicPr/>
          <p:nvPr/>
        </p:nvPicPr>
        <p:blipFill>
          <a:blip r:embed="rId2">
            <a:extLst>
              <a:ext uri="{96DAC541-7B7A-43D3-8B79-37D633B846F1}">
                <asvg:svgBlip xmlns:asvg="http://schemas.microsoft.com/office/drawing/2016/SVG/main" r:embed="rId3"/>
              </a:ext>
            </a:extLst>
          </a:blip>
          <a:stretch/>
        </p:blipFill>
        <p:spPr>
          <a:xfrm>
            <a:off x="1241280" y="1812240"/>
            <a:ext cx="3233880" cy="323388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1066680" y="711360"/>
            <a:ext cx="10058040" cy="1155240"/>
          </a:xfrm>
          <a:prstGeom prst="rect">
            <a:avLst/>
          </a:prstGeom>
          <a:noFill/>
          <a:ln w="0">
            <a:noFill/>
          </a:ln>
        </p:spPr>
        <p:txBody>
          <a:bodyPr lIns="91440" tIns="45720" rIns="91440" bIns="45720" anchor="ctr">
            <a:normAutofit fontScale="90000"/>
          </a:bodyPr>
          <a:lstStyle/>
          <a:p>
            <a:pPr indent="0" algn="ctr" defTabSz="914400">
              <a:lnSpc>
                <a:spcPct val="90000"/>
              </a:lnSpc>
              <a:buNone/>
            </a:pPr>
            <a:r>
              <a:rPr lang="en-IN" sz="4000" b="1" u="none" strike="noStrike">
                <a:solidFill>
                  <a:schemeClr val="dk1"/>
                </a:solidFill>
                <a:uFillTx/>
                <a:latin typeface="Times New Roman"/>
              </a:rPr>
              <a:t>Weather Fatality Patterns</a:t>
            </a:r>
            <a:br>
              <a:rPr sz="1600"/>
            </a:br>
            <a:br>
              <a:rPr sz="4000"/>
            </a:br>
            <a:endParaRPr lang="en-US" sz="4000" b="0" u="none" strike="noStrike">
              <a:solidFill>
                <a:schemeClr val="dk1"/>
              </a:solidFill>
              <a:uFillTx/>
              <a:latin typeface="Selawik Light"/>
            </a:endParaRPr>
          </a:p>
        </p:txBody>
      </p:sp>
      <p:sp>
        <p:nvSpPr>
          <p:cNvPr id="260" name="PlaceHolder 2"/>
          <p:cNvSpPr>
            <a:spLocks noGrp="1"/>
          </p:cNvSpPr>
          <p:nvPr>
            <p:ph/>
          </p:nvPr>
        </p:nvSpPr>
        <p:spPr>
          <a:xfrm>
            <a:off x="393840" y="1397160"/>
            <a:ext cx="11429640" cy="510516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Competency Question:</a:t>
            </a:r>
            <a:r>
              <a:rPr lang="en-IN" sz="1500" b="0" u="none" strike="noStrike">
                <a:solidFill>
                  <a:schemeClr val="dk1"/>
                </a:solidFill>
                <a:uFillTx/>
                <a:latin typeface="Times New Roman"/>
              </a:rPr>
              <a:t> "What patterns can be seen between weather conditions, seasons, and the chances of fatalities in crashes?</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Bridged Datasets:</a:t>
            </a:r>
            <a:r>
              <a:rPr lang="en-IN" sz="1500" b="0" u="none" strike="noStrike">
                <a:solidFill>
                  <a:schemeClr val="dk1"/>
                </a:solidFill>
                <a:uFillTx/>
                <a:latin typeface="Times New Roman"/>
              </a:rPr>
              <a:t> Crash.csv, time.csv</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SPARQL Query:</a:t>
            </a: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p:txBody>
      </p:sp>
      <p:pic>
        <p:nvPicPr>
          <p:cNvPr id="261" name="Picture 3"/>
          <p:cNvPicPr/>
          <p:nvPr/>
        </p:nvPicPr>
        <p:blipFill>
          <a:blip r:embed="rId2"/>
          <a:stretch/>
        </p:blipFill>
        <p:spPr>
          <a:xfrm>
            <a:off x="576000" y="2487960"/>
            <a:ext cx="8387280" cy="3944520"/>
          </a:xfrm>
          <a:prstGeom prst="rect">
            <a:avLst/>
          </a:prstGeom>
          <a:ln w="0">
            <a:noFill/>
          </a:ln>
        </p:spPr>
      </p:pic>
      <p:sp>
        <p:nvSpPr>
          <p:cNvPr id="262" name="TextBox 4"/>
          <p:cNvSpPr/>
          <p:nvPr/>
        </p:nvSpPr>
        <p:spPr>
          <a:xfrm>
            <a:off x="812880" y="6248520"/>
            <a:ext cx="18432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endParaRPr lang="en-US" sz="1800" b="0" u="none" strike="noStrike">
              <a:solidFill>
                <a:schemeClr val="dk1"/>
              </a:solidFill>
              <a:uFillTx/>
              <a:latin typeface="Selawik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066680" y="355680"/>
            <a:ext cx="10058040" cy="1155240"/>
          </a:xfrm>
          <a:prstGeom prst="rect">
            <a:avLst/>
          </a:prstGeom>
          <a:noFill/>
          <a:ln w="0">
            <a:noFill/>
          </a:ln>
        </p:spPr>
        <p:txBody>
          <a:bodyPr lIns="91440" tIns="45720" rIns="91440" bIns="45720" anchor="ctr">
            <a:normAutofit/>
          </a:bodyPr>
          <a:lstStyle/>
          <a:p>
            <a:pPr indent="0" algn="ctr" defTabSz="914400">
              <a:lnSpc>
                <a:spcPct val="90000"/>
              </a:lnSpc>
              <a:buNone/>
            </a:pPr>
            <a:r>
              <a:rPr lang="en-IN" sz="3600" b="1" u="none" strike="noStrike">
                <a:solidFill>
                  <a:schemeClr val="dk1"/>
                </a:solidFill>
                <a:uFillTx/>
                <a:latin typeface="Times New Roman"/>
              </a:rPr>
              <a:t>License Status &amp; Crash Rate</a:t>
            </a:r>
            <a:endParaRPr lang="en-US" sz="3600" b="0" u="none" strike="noStrike">
              <a:solidFill>
                <a:schemeClr val="dk1"/>
              </a:solidFill>
              <a:uFillTx/>
              <a:latin typeface="Selawik Light"/>
            </a:endParaRPr>
          </a:p>
        </p:txBody>
      </p:sp>
      <p:sp>
        <p:nvSpPr>
          <p:cNvPr id="264" name="PlaceHolder 2"/>
          <p:cNvSpPr>
            <a:spLocks noGrp="1"/>
          </p:cNvSpPr>
          <p:nvPr>
            <p:ph/>
          </p:nvPr>
        </p:nvSpPr>
        <p:spPr>
          <a:xfrm>
            <a:off x="393840" y="1397160"/>
            <a:ext cx="11429640" cy="510516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Competency Question:</a:t>
            </a:r>
            <a:r>
              <a:rPr lang="en-IN" sz="1500" b="0" u="none" strike="noStrike">
                <a:solidFill>
                  <a:schemeClr val="dk1"/>
                </a:solidFill>
                <a:uFillTx/>
                <a:latin typeface="Times New Roman"/>
              </a:rPr>
              <a:t> " How do a driver's license status and type relate to the rate of crashes?</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Bridged Datasets:</a:t>
            </a:r>
            <a:r>
              <a:rPr lang="en-IN" sz="1500" b="0" u="none" strike="noStrike">
                <a:solidFill>
                  <a:schemeClr val="dk1"/>
                </a:solidFill>
                <a:uFillTx/>
                <a:latin typeface="Times New Roman"/>
              </a:rPr>
              <a:t> Crash.csv, Vehicle.csv</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SPARQL Query: </a:t>
            </a: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p:txBody>
      </p:sp>
      <p:sp>
        <p:nvSpPr>
          <p:cNvPr id="265" name="TextBox 4"/>
          <p:cNvSpPr/>
          <p:nvPr/>
        </p:nvSpPr>
        <p:spPr>
          <a:xfrm>
            <a:off x="812880" y="6248520"/>
            <a:ext cx="18432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endParaRPr lang="en-US" sz="1800" b="0" u="none" strike="noStrike">
              <a:solidFill>
                <a:schemeClr val="dk1"/>
              </a:solidFill>
              <a:uFillTx/>
              <a:latin typeface="Selawik Light"/>
            </a:endParaRPr>
          </a:p>
        </p:txBody>
      </p:sp>
      <p:pic>
        <p:nvPicPr>
          <p:cNvPr id="266" name="Picture 5"/>
          <p:cNvPicPr/>
          <p:nvPr/>
        </p:nvPicPr>
        <p:blipFill>
          <a:blip r:embed="rId3"/>
          <a:stretch/>
        </p:blipFill>
        <p:spPr>
          <a:xfrm>
            <a:off x="533520" y="2446560"/>
            <a:ext cx="7335720" cy="39859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6" name="Rectangle 2056">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37" name="Rectangle 2058">
            <a:extLst>
              <a:ext uri="{C183D7F6-B498-43B3-948B-1728B52AA6E4}">
                <adec:decorative xmlns:adec="http://schemas.microsoft.com/office/drawing/2017/decorative" val="1"/>
              </a:ext>
            </a:extLst>
          </p:cNvPr>
          <p:cNvSpPr/>
          <p:nvPr/>
        </p:nvSpPr>
        <p:spPr>
          <a:xfrm>
            <a:off x="234720" y="237600"/>
            <a:ext cx="11722320" cy="638208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pic>
        <p:nvPicPr>
          <p:cNvPr id="138" name="Picture 2" descr="A car in the side mirror of a car&#10;&#10;Description automatically generated"/>
          <p:cNvPicPr/>
          <p:nvPr/>
        </p:nvPicPr>
        <p:blipFill>
          <a:blip r:embed="rId3"/>
          <a:srcRect l="17189" r="41166"/>
          <a:stretch/>
        </p:blipFill>
        <p:spPr>
          <a:xfrm>
            <a:off x="234720" y="237600"/>
            <a:ext cx="3996000" cy="6382080"/>
          </a:xfrm>
          <a:prstGeom prst="rect">
            <a:avLst/>
          </a:prstGeom>
          <a:ln w="0">
            <a:noFill/>
          </a:ln>
        </p:spPr>
      </p:pic>
      <p:sp>
        <p:nvSpPr>
          <p:cNvPr id="139" name="Rectangle 2060">
            <a:extLst>
              <a:ext uri="{C183D7F6-B498-43B3-948B-1728B52AA6E4}">
                <adec:decorative xmlns:adec="http://schemas.microsoft.com/office/drawing/2017/decorative" val="1"/>
              </a:ext>
            </a:extLst>
          </p:cNvPr>
          <p:cNvSpPr/>
          <p:nvPr/>
        </p:nvSpPr>
        <p:spPr>
          <a:xfrm>
            <a:off x="4379400" y="374760"/>
            <a:ext cx="7440120" cy="610776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40" name="PlaceHolder 1"/>
          <p:cNvSpPr>
            <a:spLocks noGrp="1"/>
          </p:cNvSpPr>
          <p:nvPr>
            <p:ph type="title"/>
          </p:nvPr>
        </p:nvSpPr>
        <p:spPr>
          <a:xfrm>
            <a:off x="4965120" y="502920"/>
            <a:ext cx="6280560" cy="87372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a:solidFill>
                  <a:schemeClr val="dk1">
                    <a:lumMod val="85000"/>
                    <a:lumOff val="15000"/>
                  </a:schemeClr>
                </a:solidFill>
                <a:uFillTx/>
                <a:latin typeface="Times New Roman"/>
              </a:rPr>
              <a:t>INTRODUCTION</a:t>
            </a:r>
            <a:endParaRPr lang="en-US" sz="3600" b="0" u="none" strike="noStrike">
              <a:solidFill>
                <a:schemeClr val="dk1"/>
              </a:solidFill>
              <a:uFillTx/>
              <a:latin typeface="Selawik Light"/>
            </a:endParaRPr>
          </a:p>
        </p:txBody>
      </p:sp>
      <p:sp>
        <p:nvSpPr>
          <p:cNvPr id="141" name="PlaceHolder 2"/>
          <p:cNvSpPr>
            <a:spLocks noGrp="1"/>
          </p:cNvSpPr>
          <p:nvPr>
            <p:ph/>
          </p:nvPr>
        </p:nvSpPr>
        <p:spPr>
          <a:xfrm>
            <a:off x="4379400" y="1377000"/>
            <a:ext cx="7440120" cy="5105880"/>
          </a:xfrm>
          <a:prstGeom prst="rect">
            <a:avLst/>
          </a:prstGeom>
          <a:noFill/>
          <a:ln w="0">
            <a:noFill/>
          </a:ln>
        </p:spPr>
        <p:txBody>
          <a:bodyPr lIns="91440" tIns="45720" rIns="91440" bIns="45720" anchor="t">
            <a:normAutofit/>
          </a:bodyPr>
          <a:lstStyle/>
          <a:p>
            <a:pPr marL="182880" indent="-182880" defTabSz="914400">
              <a:lnSpc>
                <a:spcPct val="110000"/>
              </a:lnSpc>
              <a:spcBef>
                <a:spcPts val="901"/>
              </a:spcBef>
              <a:buClr>
                <a:srgbClr val="262626"/>
              </a:buClr>
              <a:buFont typeface="Garamond"/>
              <a:buChar char="◦"/>
            </a:pPr>
            <a:r>
              <a:rPr lang="en-IN" sz="1500" b="1" u="none" strike="noStrike" dirty="0">
                <a:solidFill>
                  <a:schemeClr val="dk1"/>
                </a:solidFill>
                <a:uFillTx/>
                <a:latin typeface="Times New Roman"/>
              </a:rPr>
              <a:t>The Problem</a:t>
            </a:r>
            <a:r>
              <a:rPr lang="en-IN" sz="1500" b="0" u="none" strike="noStrike" dirty="0">
                <a:solidFill>
                  <a:schemeClr val="dk1"/>
                </a:solidFill>
                <a:uFillTx/>
                <a:latin typeface="Times New Roman"/>
              </a:rPr>
              <a:t>: Every year, road crashes claim over 1.35 million lives globally and leave millions injured. These crashes cause significant financial, emotional, and societal impacts.</a:t>
            </a:r>
            <a:endParaRPr lang="en-US" sz="1500" b="0" u="none" strike="noStrike" dirty="0">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dirty="0">
                <a:solidFill>
                  <a:schemeClr val="dk1"/>
                </a:solidFill>
                <a:uFillTx/>
                <a:latin typeface="Times New Roman"/>
              </a:rPr>
              <a:t>Key Challenges: </a:t>
            </a:r>
            <a:r>
              <a:rPr lang="en-IN" sz="1500" b="0" u="none" strike="noStrike" dirty="0">
                <a:solidFill>
                  <a:schemeClr val="dk1"/>
                </a:solidFill>
                <a:uFillTx/>
                <a:latin typeface="Times New Roman"/>
              </a:rPr>
              <a:t>Understanding and preventing road crashes is difficult because they result from multiple interacting factors, such as:</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1" u="none" strike="noStrike" dirty="0">
                <a:solidFill>
                  <a:schemeClr val="dk1"/>
                </a:solidFill>
                <a:uFillTx/>
                <a:latin typeface="Times New Roman"/>
              </a:rPr>
              <a:t>Driver conditions</a:t>
            </a:r>
            <a:r>
              <a:rPr lang="en-IN" sz="1500" b="0" u="none" strike="noStrike" dirty="0">
                <a:solidFill>
                  <a:schemeClr val="dk1"/>
                </a:solidFill>
                <a:uFillTx/>
                <a:latin typeface="Times New Roman"/>
              </a:rPr>
              <a:t> (e.g., impairments, distractions).</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1" u="none" strike="noStrike" dirty="0">
                <a:solidFill>
                  <a:schemeClr val="dk1"/>
                </a:solidFill>
                <a:uFillTx/>
                <a:latin typeface="Times New Roman"/>
              </a:rPr>
              <a:t>Vehicle conditions</a:t>
            </a:r>
            <a:r>
              <a:rPr lang="en-IN" sz="1500" b="0" u="none" strike="noStrike" dirty="0">
                <a:solidFill>
                  <a:schemeClr val="dk1"/>
                </a:solidFill>
                <a:uFillTx/>
                <a:latin typeface="Times New Roman"/>
              </a:rPr>
              <a:t> (e.g., safety features).</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1" u="none" strike="noStrike" dirty="0">
                <a:solidFill>
                  <a:schemeClr val="dk1"/>
                </a:solidFill>
                <a:uFillTx/>
                <a:latin typeface="Times New Roman"/>
              </a:rPr>
              <a:t>Road conditions</a:t>
            </a:r>
            <a:r>
              <a:rPr lang="en-IN" sz="1500" b="0" u="none" strike="noStrike" dirty="0">
                <a:solidFill>
                  <a:schemeClr val="dk1"/>
                </a:solidFill>
                <a:uFillTx/>
                <a:latin typeface="Times New Roman"/>
              </a:rPr>
              <a:t> (e.g., surface).</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1" u="none" strike="noStrike" dirty="0">
                <a:solidFill>
                  <a:schemeClr val="dk1"/>
                </a:solidFill>
                <a:uFillTx/>
                <a:latin typeface="Times New Roman"/>
              </a:rPr>
              <a:t>Weather and environmental factors</a:t>
            </a:r>
            <a:r>
              <a:rPr lang="en-IN" sz="1500" b="0" u="none" strike="noStrike" dirty="0">
                <a:solidFill>
                  <a:schemeClr val="dk1"/>
                </a:solidFill>
                <a:uFillTx/>
                <a:latin typeface="Times New Roman"/>
              </a:rPr>
              <a:t> (e.g., rain, snow).</a:t>
            </a:r>
            <a:endParaRPr lang="en-US" sz="1500" b="0" u="none" strike="noStrike" dirty="0">
              <a:solidFill>
                <a:schemeClr val="dk1"/>
              </a:solidFill>
              <a:uFillTx/>
              <a:latin typeface="Selawik Light"/>
            </a:endParaRPr>
          </a:p>
          <a:p>
            <a:pPr marL="182880" indent="-182880" defTabSz="914400">
              <a:lnSpc>
                <a:spcPct val="110000"/>
              </a:lnSpc>
              <a:spcBef>
                <a:spcPts val="901"/>
              </a:spcBef>
              <a:buClr>
                <a:srgbClr val="262626"/>
              </a:buClr>
              <a:buFont typeface="Arial"/>
              <a:buChar char="•"/>
            </a:pPr>
            <a:r>
              <a:rPr lang="en-IN" sz="1500" b="0" u="none" strike="noStrike" dirty="0">
                <a:solidFill>
                  <a:schemeClr val="dk1"/>
                </a:solidFill>
                <a:uFillTx/>
                <a:latin typeface="Times New Roman"/>
              </a:rPr>
              <a:t>Traditional approaches often fail to capture the relationships between these factors, making it harder to predict and prevent crashes.</a:t>
            </a:r>
            <a:endParaRPr lang="en-US" sz="1500" b="0" u="none" strike="noStrike" dirty="0">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dirty="0">
                <a:solidFill>
                  <a:schemeClr val="dk1"/>
                </a:solidFill>
                <a:uFillTx/>
                <a:latin typeface="Times New Roman"/>
              </a:rPr>
              <a:t>Why Build a Knowledge Graph: </a:t>
            </a:r>
            <a:r>
              <a:rPr lang="en-IN" sz="1500" b="0" u="none" strike="noStrike" dirty="0">
                <a:solidFill>
                  <a:schemeClr val="dk1"/>
                </a:solidFill>
                <a:uFillTx/>
                <a:latin typeface="Times New Roman"/>
              </a:rPr>
              <a:t>A Knowledge Graph (KG) provides a semantic framework that links crash-related data from various sources. It can:</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0" u="none" strike="noStrike" dirty="0">
                <a:solidFill>
                  <a:schemeClr val="dk1"/>
                </a:solidFill>
                <a:uFillTx/>
                <a:latin typeface="Times New Roman"/>
              </a:rPr>
              <a:t>Capture complex relationships between drivers, vehicles, roads, and environments.</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0" u="none" strike="noStrike" dirty="0">
                <a:solidFill>
                  <a:schemeClr val="dk1"/>
                </a:solidFill>
                <a:uFillTx/>
                <a:latin typeface="Times New Roman"/>
              </a:rPr>
              <a:t>Identify hidden patterns and high-risk areas.</a:t>
            </a:r>
            <a:endParaRPr lang="en-US" sz="1500" b="0" u="none" strike="noStrike" dirty="0">
              <a:solidFill>
                <a:schemeClr val="dk1"/>
              </a:solidFill>
              <a:uFillTx/>
              <a:latin typeface="Selawik Light"/>
            </a:endParaRPr>
          </a:p>
          <a:p>
            <a:pPr marL="743040" lvl="1" indent="-285840" defTabSz="914400">
              <a:lnSpc>
                <a:spcPct val="110000"/>
              </a:lnSpc>
              <a:spcBef>
                <a:spcPts val="499"/>
              </a:spcBef>
              <a:buClr>
                <a:srgbClr val="262626"/>
              </a:buClr>
              <a:buFont typeface="Arial"/>
              <a:buChar char="•"/>
            </a:pPr>
            <a:r>
              <a:rPr lang="en-IN" sz="1500" b="0" u="none" strike="noStrike" dirty="0">
                <a:solidFill>
                  <a:schemeClr val="dk1"/>
                </a:solidFill>
                <a:uFillTx/>
                <a:latin typeface="Times New Roman"/>
              </a:rPr>
              <a:t>Enable smarter interventions and policies to improve road safety.</a:t>
            </a:r>
            <a:endParaRPr lang="en-US" sz="1500" b="0" u="none" strike="noStrike" dirty="0">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dirty="0">
              <a:solidFill>
                <a:schemeClr val="dk1"/>
              </a:solidFill>
              <a:uFillTx/>
              <a:latin typeface="Selawik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066680" y="355680"/>
            <a:ext cx="10058040" cy="1155240"/>
          </a:xfrm>
          <a:prstGeom prst="rect">
            <a:avLst/>
          </a:prstGeom>
          <a:noFill/>
          <a:ln w="0">
            <a:noFill/>
          </a:ln>
        </p:spPr>
        <p:txBody>
          <a:bodyPr lIns="91440" tIns="45720" rIns="91440" bIns="45720" anchor="ctr">
            <a:normAutofit/>
          </a:bodyPr>
          <a:lstStyle/>
          <a:p>
            <a:pPr indent="0" algn="ctr" defTabSz="914400">
              <a:lnSpc>
                <a:spcPct val="90000"/>
              </a:lnSpc>
              <a:buNone/>
            </a:pPr>
            <a:r>
              <a:rPr lang="en-IN" sz="3600" b="1" u="none" strike="noStrike">
                <a:solidFill>
                  <a:schemeClr val="dk1"/>
                </a:solidFill>
                <a:uFillTx/>
                <a:latin typeface="Times New Roman"/>
              </a:rPr>
              <a:t>Road Condition Impact</a:t>
            </a:r>
            <a:endParaRPr lang="en-US" sz="3600" b="0" u="none" strike="noStrike">
              <a:solidFill>
                <a:schemeClr val="dk1"/>
              </a:solidFill>
              <a:uFillTx/>
              <a:latin typeface="Selawik Light"/>
            </a:endParaRPr>
          </a:p>
        </p:txBody>
      </p:sp>
      <p:sp>
        <p:nvSpPr>
          <p:cNvPr id="268" name="PlaceHolder 2"/>
          <p:cNvSpPr>
            <a:spLocks noGrp="1"/>
          </p:cNvSpPr>
          <p:nvPr>
            <p:ph/>
          </p:nvPr>
        </p:nvSpPr>
        <p:spPr>
          <a:xfrm>
            <a:off x="393840" y="1397160"/>
            <a:ext cx="11429640" cy="5105160"/>
          </a:xfrm>
          <a:prstGeom prst="rect">
            <a:avLst/>
          </a:prstGeom>
          <a:noFill/>
          <a:ln w="0">
            <a:noFill/>
          </a:ln>
        </p:spPr>
        <p:txBody>
          <a:bodyPr lIns="91440" tIns="45720" rIns="91440" bIns="45720" anchor="t">
            <a:noAutofit/>
          </a:bodyPr>
          <a:lstStyle/>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Competency Question:</a:t>
            </a:r>
            <a:r>
              <a:rPr lang="en-IN" sz="1500" b="0" u="none" strike="noStrike">
                <a:solidFill>
                  <a:schemeClr val="dk1"/>
                </a:solidFill>
                <a:uFillTx/>
                <a:latin typeface="Times New Roman"/>
              </a:rPr>
              <a:t> " How do specific road conditions affect the likelihood and severity of crashes?</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Bridged Datasets:</a:t>
            </a:r>
            <a:r>
              <a:rPr lang="en-IN" sz="1500" b="0" u="none" strike="noStrike">
                <a:solidFill>
                  <a:schemeClr val="dk1"/>
                </a:solidFill>
                <a:uFillTx/>
                <a:latin typeface="Times New Roman"/>
              </a:rPr>
              <a:t> Crash.csv, Vehicle.csv</a:t>
            </a:r>
            <a:endParaRPr lang="en-US" sz="1500" b="0" u="none" strike="noStrike">
              <a:solidFill>
                <a:schemeClr val="dk1"/>
              </a:solidFill>
              <a:uFillTx/>
              <a:latin typeface="Selawik Light"/>
            </a:endParaRPr>
          </a:p>
          <a:p>
            <a:pPr marL="182880" indent="-182880" defTabSz="914400">
              <a:lnSpc>
                <a:spcPct val="110000"/>
              </a:lnSpc>
              <a:spcBef>
                <a:spcPts val="901"/>
              </a:spcBef>
              <a:buClr>
                <a:srgbClr val="262626"/>
              </a:buClr>
              <a:buFont typeface="Garamond"/>
              <a:buChar char="◦"/>
            </a:pPr>
            <a:r>
              <a:rPr lang="en-IN" sz="1500" b="1" u="none" strike="noStrike">
                <a:solidFill>
                  <a:schemeClr val="dk1"/>
                </a:solidFill>
                <a:uFillTx/>
                <a:latin typeface="Times New Roman"/>
              </a:rPr>
              <a:t>SPARQL Query: </a:t>
            </a: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p:txBody>
      </p:sp>
      <p:sp>
        <p:nvSpPr>
          <p:cNvPr id="269" name="TextBox 4"/>
          <p:cNvSpPr/>
          <p:nvPr/>
        </p:nvSpPr>
        <p:spPr>
          <a:xfrm>
            <a:off x="812880" y="6248520"/>
            <a:ext cx="184320" cy="36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endParaRPr lang="en-US" sz="1800" b="0" u="none" strike="noStrike">
              <a:solidFill>
                <a:schemeClr val="dk1"/>
              </a:solidFill>
              <a:uFillTx/>
              <a:latin typeface="Selawik Light"/>
            </a:endParaRPr>
          </a:p>
        </p:txBody>
      </p:sp>
      <p:pic>
        <p:nvPicPr>
          <p:cNvPr id="270" name="Picture 3"/>
          <p:cNvPicPr/>
          <p:nvPr/>
        </p:nvPicPr>
        <p:blipFill>
          <a:blip r:embed="rId3"/>
          <a:stretch/>
        </p:blipFill>
        <p:spPr>
          <a:xfrm>
            <a:off x="504360" y="2421720"/>
            <a:ext cx="6325560" cy="394092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1" name="Rectangle 9">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272" name="Rectangle 11">
            <a:extLst>
              <a:ext uri="{C183D7F6-B498-43B3-948B-1728B52AA6E4}">
                <adec:decorative xmlns:adec="http://schemas.microsoft.com/office/drawing/2017/decorative" val="1"/>
              </a:ext>
            </a:extLst>
          </p:cNvPr>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73" name="Rectangle 13">
            <a:extLst>
              <a:ext uri="{C183D7F6-B498-43B3-948B-1728B52AA6E4}">
                <adec:decorative xmlns:adec="http://schemas.microsoft.com/office/drawing/2017/decorative" val="1"/>
              </a:ext>
            </a:extLst>
          </p:cNvPr>
          <p:cNvSpPr/>
          <p:nvPr/>
        </p:nvSpPr>
        <p:spPr>
          <a:xfrm>
            <a:off x="1447920" y="1411560"/>
            <a:ext cx="9295920" cy="4034520"/>
          </a:xfrm>
          <a:prstGeom prst="rect">
            <a:avLst/>
          </a:prstGeom>
          <a:noFill/>
          <a:ln w="6350" cap="sq">
            <a:solidFill>
              <a:srgbClr val="FFFFFF">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74" name="Rectangle 15">
            <a:extLst>
              <a:ext uri="{C183D7F6-B498-43B3-948B-1728B52AA6E4}">
                <adec:decorative xmlns:adec="http://schemas.microsoft.com/office/drawing/2017/decorative" val="1"/>
              </a:ext>
            </a:extLst>
          </p:cNvPr>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grpSp>
        <p:nvGrpSpPr>
          <p:cNvPr id="275" name="Group 17">
            <a:extLst>
              <a:ext uri="{C183D7F6-B498-43B3-948B-1728B52AA6E4}">
                <adec:decorative xmlns:adec="http://schemas.microsoft.com/office/drawing/2017/decorative" val="1"/>
              </a:ext>
            </a:extLst>
          </p:cNvPr>
          <p:cNvGrpSpPr/>
          <p:nvPr/>
        </p:nvGrpSpPr>
        <p:grpSpPr>
          <a:xfrm>
            <a:off x="5249880" y="1267560"/>
            <a:ext cx="1691640" cy="615960"/>
            <a:chOff x="5249880" y="1267560"/>
            <a:chExt cx="1691640" cy="615960"/>
          </a:xfrm>
        </p:grpSpPr>
        <p:cxnSp>
          <p:nvCxnSpPr>
            <p:cNvPr id="276" name="Straight Connector 18">
              <a:extLst>
                <a:ext uri="{C183D7F6-B498-43B3-948B-1728B52AA6E4}">
                  <adec:decorative xmlns:adec="http://schemas.microsoft.com/office/drawing/2017/decorative" val="1"/>
                </a:ext>
              </a:extLst>
            </p:cNvPr>
            <p:cNvCxnSpPr/>
            <p:nvPr/>
          </p:nvCxnSpPr>
          <p:spPr>
            <a:xfrm>
              <a:off x="5249880" y="1267560"/>
              <a:ext cx="360" cy="613080"/>
            </a:xfrm>
            <a:prstGeom prst="straightConnector1">
              <a:avLst/>
            </a:prstGeom>
            <a:ln>
              <a:solidFill>
                <a:srgbClr val="FFFFFF"/>
              </a:solidFill>
              <a:miter/>
            </a:ln>
          </p:spPr>
        </p:cxnSp>
        <p:cxnSp>
          <p:nvCxnSpPr>
            <p:cNvPr id="277" name="Straight Connector 19">
              <a:extLst>
                <a:ext uri="{C183D7F6-B498-43B3-948B-1728B52AA6E4}">
                  <adec:decorative xmlns:adec="http://schemas.microsoft.com/office/drawing/2017/decorative" val="1"/>
                </a:ext>
              </a:extLst>
            </p:cNvPr>
            <p:cNvCxnSpPr/>
            <p:nvPr/>
          </p:nvCxnSpPr>
          <p:spPr>
            <a:xfrm>
              <a:off x="6941520" y="1267560"/>
              <a:ext cx="360" cy="613080"/>
            </a:xfrm>
            <a:prstGeom prst="straightConnector1">
              <a:avLst/>
            </a:prstGeom>
            <a:ln>
              <a:solidFill>
                <a:srgbClr val="FFFFFF"/>
              </a:solidFill>
              <a:miter/>
            </a:ln>
          </p:spPr>
        </p:cxnSp>
        <p:cxnSp>
          <p:nvCxnSpPr>
            <p:cNvPr id="278" name="Straight Connector 20">
              <a:extLst>
                <a:ext uri="{C183D7F6-B498-43B3-948B-1728B52AA6E4}">
                  <adec:decorative xmlns:adec="http://schemas.microsoft.com/office/drawing/2017/decorative" val="1"/>
                </a:ext>
              </a:extLst>
            </p:cNvPr>
            <p:cNvCxnSpPr/>
            <p:nvPr/>
          </p:nvCxnSpPr>
          <p:spPr>
            <a:xfrm>
              <a:off x="5249880" y="1883520"/>
              <a:ext cx="1692000" cy="360"/>
            </a:xfrm>
            <a:prstGeom prst="straightConnector1">
              <a:avLst/>
            </a:prstGeom>
            <a:ln>
              <a:solidFill>
                <a:srgbClr val="FFFFFF"/>
              </a:solidFill>
              <a:miter/>
            </a:ln>
          </p:spPr>
        </p:cxnSp>
      </p:grpSp>
      <p:sp>
        <p:nvSpPr>
          <p:cNvPr id="279" name="Rectangle 22">
            <a:extLst>
              <a:ext uri="{C183D7F6-B498-43B3-948B-1728B52AA6E4}">
                <adec:decorative xmlns:adec="http://schemas.microsoft.com/office/drawing/2017/decorative" val="1"/>
              </a:ext>
            </a:extLst>
          </p:cNvPr>
          <p:cNvSpPr/>
          <p:nvPr/>
        </p:nvSpPr>
        <p:spPr>
          <a:xfrm>
            <a:off x="453240" y="457200"/>
            <a:ext cx="11281320" cy="594324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80" name="Rectangle 24">
            <a:extLst>
              <a:ext uri="{C183D7F6-B498-43B3-948B-1728B52AA6E4}">
                <adec:decorative xmlns:adec="http://schemas.microsoft.com/office/drawing/2017/decorative" val="1"/>
              </a:ext>
            </a:extLst>
          </p:cNvPr>
          <p:cNvSpPr/>
          <p:nvPr/>
        </p:nvSpPr>
        <p:spPr>
          <a:xfrm>
            <a:off x="616680" y="621720"/>
            <a:ext cx="10954080" cy="5614200"/>
          </a:xfrm>
          <a:prstGeom prst="rect">
            <a:avLst/>
          </a:prstGeom>
          <a:solidFill>
            <a:schemeClr val="bg1">
              <a:lumMod val="75000"/>
              <a:lumOff val="25000"/>
            </a:schemeClr>
          </a:solidFill>
          <a:ln w="6350" cap="sq">
            <a:solidFill>
              <a:srgbClr val="FFFFFF">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81" name="PlaceHolder 1"/>
          <p:cNvSpPr>
            <a:spLocks noGrp="1"/>
          </p:cNvSpPr>
          <p:nvPr>
            <p:ph type="title"/>
          </p:nvPr>
        </p:nvSpPr>
        <p:spPr>
          <a:xfrm>
            <a:off x="5353200" y="1916640"/>
            <a:ext cx="5716080" cy="3042360"/>
          </a:xfrm>
          <a:prstGeom prst="rect">
            <a:avLst/>
          </a:prstGeom>
          <a:noFill/>
          <a:ln w="0">
            <a:noFill/>
          </a:ln>
        </p:spPr>
        <p:txBody>
          <a:bodyPr lIns="91440" tIns="45720" rIns="91440" bIns="45720" anchor="ctr">
            <a:normAutofit/>
          </a:bodyPr>
          <a:lstStyle/>
          <a:p>
            <a:pPr indent="0" algn="ctr" defTabSz="914400">
              <a:lnSpc>
                <a:spcPct val="83000"/>
              </a:lnSpc>
              <a:buNone/>
            </a:pPr>
            <a:r>
              <a:rPr lang="en-US" sz="5400" b="0" u="none" strike="noStrike" cap="all" spc="-99">
                <a:solidFill>
                  <a:schemeClr val="lt1">
                    <a:lumMod val="85000"/>
                    <a:lumOff val="15000"/>
                  </a:schemeClr>
                </a:solidFill>
                <a:uFillTx/>
                <a:latin typeface="Speak Pro"/>
              </a:rPr>
              <a:t>DEMO</a:t>
            </a:r>
            <a:endParaRPr lang="en-US" sz="5400" b="0" u="none" strike="noStrike">
              <a:solidFill>
                <a:schemeClr val="dk1"/>
              </a:solidFill>
              <a:uFillTx/>
              <a:latin typeface="Selawik Light"/>
            </a:endParaRPr>
          </a:p>
        </p:txBody>
      </p:sp>
      <p:sp>
        <p:nvSpPr>
          <p:cNvPr id="282" name="Rectangle 26">
            <a:extLst>
              <a:ext uri="{C183D7F6-B498-43B3-948B-1728B52AA6E4}">
                <adec:decorative xmlns:adec="http://schemas.microsoft.com/office/drawing/2017/decorative" val="1"/>
              </a:ext>
            </a:extLst>
          </p:cNvPr>
          <p:cNvSpPr/>
          <p:nvPr/>
        </p:nvSpPr>
        <p:spPr>
          <a:xfrm>
            <a:off x="7251120" y="4467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cxnSp>
        <p:nvCxnSpPr>
          <p:cNvPr id="283" name="Straight Connector 28">
            <a:extLst>
              <a:ext uri="{C183D7F6-B498-43B3-948B-1728B52AA6E4}">
                <adec:decorative xmlns:adec="http://schemas.microsoft.com/office/drawing/2017/decorative" val="1"/>
              </a:ext>
            </a:extLst>
          </p:cNvPr>
          <p:cNvCxnSpPr/>
          <p:nvPr/>
        </p:nvCxnSpPr>
        <p:spPr>
          <a:xfrm>
            <a:off x="7365240" y="446760"/>
            <a:ext cx="360" cy="640440"/>
          </a:xfrm>
          <a:prstGeom prst="straightConnector1">
            <a:avLst/>
          </a:prstGeom>
          <a:ln>
            <a:solidFill>
              <a:srgbClr val="FFFFFF"/>
            </a:solidFill>
            <a:miter/>
          </a:ln>
        </p:spPr>
      </p:cxnSp>
      <p:cxnSp>
        <p:nvCxnSpPr>
          <p:cNvPr id="284" name="Straight Connector 30">
            <a:extLst>
              <a:ext uri="{C183D7F6-B498-43B3-948B-1728B52AA6E4}">
                <adec:decorative xmlns:adec="http://schemas.microsoft.com/office/drawing/2017/decorative" val="1"/>
              </a:ext>
            </a:extLst>
          </p:cNvPr>
          <p:cNvCxnSpPr/>
          <p:nvPr/>
        </p:nvCxnSpPr>
        <p:spPr>
          <a:xfrm>
            <a:off x="9056880" y="446760"/>
            <a:ext cx="360" cy="640440"/>
          </a:xfrm>
          <a:prstGeom prst="straightConnector1">
            <a:avLst/>
          </a:prstGeom>
          <a:ln>
            <a:solidFill>
              <a:srgbClr val="FFFFFF"/>
            </a:solidFill>
            <a:miter/>
          </a:ln>
        </p:spPr>
      </p:cxnSp>
      <p:cxnSp>
        <p:nvCxnSpPr>
          <p:cNvPr id="285" name="Straight Connector 32">
            <a:extLst>
              <a:ext uri="{C183D7F6-B498-43B3-948B-1728B52AA6E4}">
                <adec:decorative xmlns:adec="http://schemas.microsoft.com/office/drawing/2017/decorative" val="1"/>
              </a:ext>
            </a:extLst>
          </p:cNvPr>
          <p:cNvCxnSpPr/>
          <p:nvPr/>
        </p:nvCxnSpPr>
        <p:spPr>
          <a:xfrm>
            <a:off x="7365240" y="1091880"/>
            <a:ext cx="1692000" cy="360"/>
          </a:xfrm>
          <a:prstGeom prst="straightConnector1">
            <a:avLst/>
          </a:prstGeom>
          <a:ln>
            <a:solidFill>
              <a:srgbClr val="FFFFFF"/>
            </a:solidFill>
            <a:miter/>
          </a:ln>
        </p:spPr>
      </p:cxnSp>
      <p:pic>
        <p:nvPicPr>
          <p:cNvPr id="286" name="Graphic 6" descr="Play"/>
          <p:cNvPicPr/>
          <p:nvPr/>
        </p:nvPicPr>
        <p:blipFill>
          <a:blip r:embed="rId2">
            <a:extLst>
              <a:ext uri="{96DAC541-7B7A-43D3-8B79-37D633B846F1}">
                <asvg:svgBlip xmlns:asvg="http://schemas.microsoft.com/office/drawing/2016/SVG/main" r:embed="rId3"/>
              </a:ext>
            </a:extLst>
          </a:blip>
          <a:stretch/>
        </p:blipFill>
        <p:spPr>
          <a:xfrm>
            <a:off x="1241280" y="1562040"/>
            <a:ext cx="3751560" cy="375156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1066680" y="407160"/>
            <a:ext cx="10058040" cy="1019520"/>
          </a:xfrm>
          <a:prstGeom prst="rect">
            <a:avLst/>
          </a:prstGeom>
          <a:noFill/>
          <a:ln w="0">
            <a:noFill/>
          </a:ln>
        </p:spPr>
        <p:txBody>
          <a:bodyPr lIns="91440" tIns="45720" rIns="91440" bIns="45720" anchor="ctr">
            <a:normAutofit/>
          </a:bodyPr>
          <a:lstStyle/>
          <a:p>
            <a:pPr indent="0" algn="ctr" defTabSz="914400">
              <a:lnSpc>
                <a:spcPct val="90000"/>
              </a:lnSpc>
              <a:buNone/>
            </a:pPr>
            <a:r>
              <a:rPr lang="en-US" sz="3600" b="1" u="none" strike="noStrike" dirty="0">
                <a:solidFill>
                  <a:schemeClr val="dk1"/>
                </a:solidFill>
                <a:uFillTx/>
                <a:latin typeface="Times New Roman"/>
              </a:rPr>
              <a:t>RETROSPECTIVE</a:t>
            </a:r>
            <a:endParaRPr lang="en-US" sz="3600" b="0" u="none" strike="noStrike" dirty="0">
              <a:solidFill>
                <a:schemeClr val="dk1"/>
              </a:solidFill>
              <a:uFillTx/>
              <a:latin typeface="Selawik Light"/>
            </a:endParaRPr>
          </a:p>
        </p:txBody>
      </p:sp>
      <p:graphicFrame>
        <p:nvGraphicFramePr>
          <p:cNvPr id="288" name="Content Placeholder 4"/>
          <p:cNvGraphicFramePr/>
          <p:nvPr>
            <p:extLst>
              <p:ext uri="{D42A27DB-BD31-4B8C-83A1-F6EECF244321}">
                <p14:modId xmlns:p14="http://schemas.microsoft.com/office/powerpoint/2010/main" val="1573579360"/>
              </p:ext>
            </p:extLst>
          </p:nvPr>
        </p:nvGraphicFramePr>
        <p:xfrm>
          <a:off x="602374" y="1220211"/>
          <a:ext cx="10987252" cy="5026931"/>
        </p:xfrm>
        <a:graphic>
          <a:graphicData uri="http://schemas.openxmlformats.org/drawingml/2006/table">
            <a:tbl>
              <a:tblPr/>
              <a:tblGrid>
                <a:gridCol w="2746813">
                  <a:extLst>
                    <a:ext uri="{9D8B030D-6E8A-4147-A177-3AD203B41FA5}">
                      <a16:colId xmlns:a16="http://schemas.microsoft.com/office/drawing/2014/main" val="20000"/>
                    </a:ext>
                  </a:extLst>
                </a:gridCol>
                <a:gridCol w="2746813">
                  <a:extLst>
                    <a:ext uri="{9D8B030D-6E8A-4147-A177-3AD203B41FA5}">
                      <a16:colId xmlns:a16="http://schemas.microsoft.com/office/drawing/2014/main" val="20001"/>
                    </a:ext>
                  </a:extLst>
                </a:gridCol>
                <a:gridCol w="2746813">
                  <a:extLst>
                    <a:ext uri="{9D8B030D-6E8A-4147-A177-3AD203B41FA5}">
                      <a16:colId xmlns:a16="http://schemas.microsoft.com/office/drawing/2014/main" val="20002"/>
                    </a:ext>
                  </a:extLst>
                </a:gridCol>
                <a:gridCol w="2746813">
                  <a:extLst>
                    <a:ext uri="{9D8B030D-6E8A-4147-A177-3AD203B41FA5}">
                      <a16:colId xmlns:a16="http://schemas.microsoft.com/office/drawing/2014/main" val="20003"/>
                    </a:ext>
                  </a:extLst>
                </a:gridCol>
              </a:tblGrid>
              <a:tr h="369138">
                <a:tc>
                  <a:txBody>
                    <a:bodyPr/>
                    <a:lstStyle/>
                    <a:p>
                      <a:pPr defTabSz="914400">
                        <a:lnSpc>
                          <a:spcPct val="100000"/>
                        </a:lnSpc>
                      </a:pPr>
                      <a:r>
                        <a:rPr lang="en-US" sz="1800" b="1" u="none" strike="noStrike">
                          <a:solidFill>
                            <a:schemeClr val="lt1"/>
                          </a:solidFill>
                          <a:uFillTx/>
                          <a:latin typeface="Selawik Light"/>
                        </a:rPr>
                        <a:t>Name</a:t>
                      </a:r>
                      <a:endParaRPr lang="en-US" sz="1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800" b="1" u="none" strike="noStrike">
                          <a:solidFill>
                            <a:schemeClr val="lt1"/>
                          </a:solidFill>
                          <a:uFillTx/>
                          <a:latin typeface="Selawik Light"/>
                        </a:rPr>
                        <a:t>What worked well</a:t>
                      </a:r>
                      <a:endParaRPr lang="en-US" sz="1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800" b="1" u="none" strike="noStrike">
                          <a:solidFill>
                            <a:schemeClr val="lt1"/>
                          </a:solidFill>
                          <a:uFillTx/>
                          <a:latin typeface="Selawik Light"/>
                        </a:rPr>
                        <a:t>Challenges</a:t>
                      </a:r>
                      <a:endParaRPr lang="en-US" sz="1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800" b="1" u="none" strike="noStrike">
                          <a:solidFill>
                            <a:schemeClr val="lt1"/>
                          </a:solidFill>
                          <a:uFillTx/>
                          <a:latin typeface="Selawik Light"/>
                        </a:rPr>
                        <a:t>Suggestions</a:t>
                      </a:r>
                      <a:endParaRPr lang="en-US" sz="1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2276975">
                <a:tc>
                  <a:txBody>
                    <a:bodyPr/>
                    <a:lstStyle/>
                    <a:p>
                      <a:pPr defTabSz="914400">
                        <a:lnSpc>
                          <a:spcPct val="100000"/>
                        </a:lnSpc>
                      </a:pPr>
                      <a:r>
                        <a:rPr lang="en-US" sz="1800" b="0" u="none" strike="noStrike" dirty="0">
                          <a:solidFill>
                            <a:schemeClr val="dk1"/>
                          </a:solidFill>
                          <a:uFillTx/>
                          <a:latin typeface="Times New Roman" panose="02020603050405020304" pitchFamily="18" charset="0"/>
                          <a:cs typeface="Times New Roman" panose="02020603050405020304" pitchFamily="18" charset="0"/>
                        </a:rPr>
                        <a:t>Sai Sree Korrapati</a:t>
                      </a:r>
                      <a:endParaRPr lang="en-US" sz="1800" b="0" u="none" strike="noStrike" dirty="0">
                        <a:solidFill>
                          <a:srgbClr val="000000"/>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IN" sz="1800" b="0" u="none" strike="noStrike" dirty="0">
                          <a:solidFill>
                            <a:schemeClr val="dk1"/>
                          </a:solidFill>
                          <a:uFillTx/>
                          <a:latin typeface="Times New Roman" panose="02020603050405020304" pitchFamily="18" charset="0"/>
                          <a:cs typeface="Times New Roman" panose="02020603050405020304" pitchFamily="18" charset="0"/>
                        </a:rPr>
                        <a:t>Breaking tasks into clear milestones ensured steady progress and maintained focus.</a:t>
                      </a:r>
                      <a:endParaRPr lang="en-US" sz="1800" b="0" u="none" strike="noStrike" dirty="0">
                        <a:solidFill>
                          <a:srgbClr val="000000"/>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IN" sz="1800" b="0" u="none" strike="noStrike" dirty="0">
                          <a:solidFill>
                            <a:schemeClr val="dk1"/>
                          </a:solidFill>
                          <a:uFillTx/>
                          <a:latin typeface="Times New Roman" panose="02020603050405020304" pitchFamily="18" charset="0"/>
                          <a:cs typeface="Times New Roman" panose="02020603050405020304" pitchFamily="18" charset="0"/>
                        </a:rPr>
                        <a:t>Finding and cleaning relevant datasets was challenging and time-consuming. The initial setup and understanding of tools like Apache Jena </a:t>
                      </a:r>
                      <a:r>
                        <a:rPr lang="en-IN" sz="1800" b="0" u="none" strike="noStrike" dirty="0" err="1">
                          <a:solidFill>
                            <a:schemeClr val="dk1"/>
                          </a:solidFill>
                          <a:uFillTx/>
                          <a:latin typeface="Times New Roman" panose="02020603050405020304" pitchFamily="18" charset="0"/>
                          <a:cs typeface="Times New Roman" panose="02020603050405020304" pitchFamily="18" charset="0"/>
                        </a:rPr>
                        <a:t>Fuseki</a:t>
                      </a:r>
                      <a:r>
                        <a:rPr lang="en-IN" sz="1800" b="0" u="none" strike="noStrike" dirty="0">
                          <a:solidFill>
                            <a:schemeClr val="dk1"/>
                          </a:solidFill>
                          <a:uFillTx/>
                          <a:latin typeface="Times New Roman" panose="02020603050405020304" pitchFamily="18" charset="0"/>
                          <a:cs typeface="Times New Roman" panose="02020603050405020304" pitchFamily="18" charset="0"/>
                        </a:rPr>
                        <a:t> took some effort.</a:t>
                      </a:r>
                      <a:endParaRPr lang="en-US" sz="1800" b="0" u="none" strike="noStrike" dirty="0">
                        <a:solidFill>
                          <a:srgbClr val="000000"/>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en-IN" sz="1800" b="0" u="none" strike="noStrike" dirty="0">
                          <a:solidFill>
                            <a:schemeClr val="dk1"/>
                          </a:solidFill>
                          <a:uFillTx/>
                          <a:latin typeface="Times New Roman" panose="02020603050405020304" pitchFamily="18" charset="0"/>
                          <a:cs typeface="Times New Roman" panose="02020603050405020304" pitchFamily="18" charset="0"/>
                        </a:rPr>
                        <a:t>Allocating more time for dataset validation and query optimization would have improved the final results.</a:t>
                      </a:r>
                      <a:endParaRPr lang="en-US" sz="1800" b="0" u="none" strike="noStrike" dirty="0">
                        <a:solidFill>
                          <a:srgbClr val="000000"/>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1490422">
                <a:tc>
                  <a:txBody>
                    <a:bodyPr/>
                    <a:lstStyle/>
                    <a:p>
                      <a:pPr defTabSz="914400">
                        <a:lnSpc>
                          <a:spcPct val="100000"/>
                        </a:lnSpc>
                      </a:pPr>
                      <a:r>
                        <a:rPr lang="en-US" sz="1800" b="0" u="none" strike="noStrike" dirty="0">
                          <a:solidFill>
                            <a:schemeClr val="dk1"/>
                          </a:solidFill>
                          <a:uFillTx/>
                          <a:latin typeface="Times New Roman" panose="02020603050405020304" pitchFamily="18" charset="0"/>
                          <a:cs typeface="Times New Roman" panose="02020603050405020304" pitchFamily="18" charset="0"/>
                        </a:rPr>
                        <a:t>Suyes Sapkota</a:t>
                      </a:r>
                      <a:endParaRPr lang="en-US" sz="1800" b="0" u="none" strike="noStrike" dirty="0">
                        <a:solidFill>
                          <a:srgbClr val="000000"/>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r>
                        <a:rPr lang="en-IN" dirty="0">
                          <a:latin typeface="Times New Roman" panose="02020603050405020304" pitchFamily="18" charset="0"/>
                          <a:cs typeface="Times New Roman" panose="02020603050405020304" pitchFamily="18" charset="0"/>
                        </a:rPr>
                        <a:t>Having </a:t>
                      </a:r>
                      <a:r>
                        <a:rPr lang="en-IN" dirty="0" err="1">
                          <a:latin typeface="Times New Roman" panose="02020603050405020304" pitchFamily="18" charset="0"/>
                          <a:cs typeface="Times New Roman" panose="02020603050405020304" pitchFamily="18" charset="0"/>
                        </a:rPr>
                        <a:t>thursday</a:t>
                      </a:r>
                      <a:r>
                        <a:rPr lang="en-IN" dirty="0">
                          <a:latin typeface="Times New Roman" panose="02020603050405020304" pitchFamily="18" charset="0"/>
                          <a:cs typeface="Times New Roman" panose="02020603050405020304" pitchFamily="18" charset="0"/>
                        </a:rPr>
                        <a:t> updates pushed us to make consistent weekly progress.</a:t>
                      </a:r>
                      <a:endParaRPr lang="en-US" sz="1800" b="0" u="none" strike="noStrike" dirty="0">
                        <a:solidFill>
                          <a:schemeClr val="dk1"/>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Multiple iterations of schema diagrams and axioms.</a:t>
                      </a:r>
                      <a:endParaRPr lang="en-US" sz="1800" b="0" u="none" strike="noStrike" dirty="0">
                        <a:solidFill>
                          <a:schemeClr val="dk1"/>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r>
                        <a:rPr lang="en-IN" dirty="0">
                          <a:latin typeface="Times New Roman" panose="02020603050405020304" pitchFamily="18" charset="0"/>
                          <a:cs typeface="Times New Roman" panose="02020603050405020304" pitchFamily="18" charset="0"/>
                        </a:rPr>
                        <a:t>Briefly discuss why and when to use knowledge graphs for managing and querying data, compared to tools like RDBMS, data warehouses, and data lakes, using real-world scenarios.</a:t>
                      </a:r>
                      <a:endParaRPr lang="en-US" sz="1800" b="0" u="none" strike="noStrike" dirty="0">
                        <a:solidFill>
                          <a:schemeClr val="dk1"/>
                        </a:solidFill>
                        <a:uFillTx/>
                        <a:latin typeface="Times New Roman" panose="02020603050405020304" pitchFamily="18" charset="0"/>
                        <a:cs typeface="Times New Roman" panose="02020603050405020304" pitchFamily="18" charset="0"/>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369138">
                <a:tc>
                  <a:txBody>
                    <a:bodyPr/>
                    <a:lstStyle/>
                    <a:p>
                      <a:pPr defTabSz="914400">
                        <a:lnSpc>
                          <a:spcPct val="100000"/>
                        </a:lnSpc>
                      </a:pPr>
                      <a:r>
                        <a:rPr lang="en-US" sz="1800" b="0" u="none" strike="noStrike">
                          <a:solidFill>
                            <a:schemeClr val="dk1"/>
                          </a:solidFill>
                          <a:uFillTx/>
                          <a:latin typeface="Selawik Light"/>
                        </a:rPr>
                        <a:t>Ruman Dangal</a:t>
                      </a:r>
                      <a:endParaRPr lang="en-US" sz="1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endParaRPr lang="en-US" sz="1800" b="0" u="none" strike="noStrike">
                        <a:solidFill>
                          <a:schemeClr val="dk1"/>
                        </a:solidFill>
                        <a:uFillTx/>
                        <a:latin typeface="Selawik Light"/>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endParaRPr lang="en-US" sz="1800" b="0" u="none" strike="noStrike">
                        <a:solidFill>
                          <a:schemeClr val="dk1"/>
                        </a:solidFill>
                        <a:uFillTx/>
                        <a:latin typeface="Selawik Light"/>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endParaRPr lang="en-US" sz="1800" b="0" u="none" strike="noStrike" dirty="0">
                        <a:solidFill>
                          <a:schemeClr val="dk1"/>
                        </a:solidFill>
                        <a:uFillTx/>
                        <a:latin typeface="Selawik Light"/>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9" name="Rectangle 34">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290" name="Rectangle 35">
            <a:extLst>
              <a:ext uri="{C183D7F6-B498-43B3-948B-1728B52AA6E4}">
                <adec:decorative xmlns:adec="http://schemas.microsoft.com/office/drawing/2017/decorative" val="1"/>
              </a:ext>
            </a:extLst>
          </p:cNvPr>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91" name="Rectangle 36">
            <a:extLst>
              <a:ext uri="{C183D7F6-B498-43B3-948B-1728B52AA6E4}">
                <adec:decorative xmlns:adec="http://schemas.microsoft.com/office/drawing/2017/decorative" val="1"/>
              </a:ext>
            </a:extLst>
          </p:cNvPr>
          <p:cNvSpPr/>
          <p:nvPr/>
        </p:nvSpPr>
        <p:spPr>
          <a:xfrm>
            <a:off x="1447920" y="1411560"/>
            <a:ext cx="9295920" cy="4034520"/>
          </a:xfrm>
          <a:prstGeom prst="rect">
            <a:avLst/>
          </a:prstGeom>
          <a:noFill/>
          <a:ln w="6350" cap="sq">
            <a:solidFill>
              <a:srgbClr val="FFFFFF">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92" name="Rectangle 37">
            <a:extLst>
              <a:ext uri="{C183D7F6-B498-43B3-948B-1728B52AA6E4}">
                <adec:decorative xmlns:adec="http://schemas.microsoft.com/office/drawing/2017/decorative" val="1"/>
              </a:ext>
            </a:extLst>
          </p:cNvPr>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grpSp>
        <p:nvGrpSpPr>
          <p:cNvPr id="293" name="Group 38">
            <a:extLst>
              <a:ext uri="{C183D7F6-B498-43B3-948B-1728B52AA6E4}">
                <adec:decorative xmlns:adec="http://schemas.microsoft.com/office/drawing/2017/decorative" val="1"/>
              </a:ext>
            </a:extLst>
          </p:cNvPr>
          <p:cNvGrpSpPr/>
          <p:nvPr/>
        </p:nvGrpSpPr>
        <p:grpSpPr>
          <a:xfrm>
            <a:off x="5249880" y="1267560"/>
            <a:ext cx="1691640" cy="615960"/>
            <a:chOff x="5249880" y="1267560"/>
            <a:chExt cx="1691640" cy="615960"/>
          </a:xfrm>
        </p:grpSpPr>
        <p:cxnSp>
          <p:nvCxnSpPr>
            <p:cNvPr id="294" name="Straight Connector 18">
              <a:extLst>
                <a:ext uri="{C183D7F6-B498-43B3-948B-1728B52AA6E4}">
                  <adec:decorative xmlns:adec="http://schemas.microsoft.com/office/drawing/2017/decorative" val="1"/>
                </a:ext>
              </a:extLst>
            </p:cNvPr>
            <p:cNvCxnSpPr/>
            <p:nvPr/>
          </p:nvCxnSpPr>
          <p:spPr>
            <a:xfrm>
              <a:off x="5249880" y="1267560"/>
              <a:ext cx="360" cy="613080"/>
            </a:xfrm>
            <a:prstGeom prst="straightConnector1">
              <a:avLst/>
            </a:prstGeom>
            <a:ln>
              <a:solidFill>
                <a:srgbClr val="FFFFFF"/>
              </a:solidFill>
              <a:miter/>
            </a:ln>
          </p:spPr>
        </p:cxnSp>
        <p:cxnSp>
          <p:nvCxnSpPr>
            <p:cNvPr id="295" name="Straight Connector 19">
              <a:extLst>
                <a:ext uri="{C183D7F6-B498-43B3-948B-1728B52AA6E4}">
                  <adec:decorative xmlns:adec="http://schemas.microsoft.com/office/drawing/2017/decorative" val="1"/>
                </a:ext>
              </a:extLst>
            </p:cNvPr>
            <p:cNvCxnSpPr/>
            <p:nvPr/>
          </p:nvCxnSpPr>
          <p:spPr>
            <a:xfrm>
              <a:off x="6941520" y="1267560"/>
              <a:ext cx="360" cy="613080"/>
            </a:xfrm>
            <a:prstGeom prst="straightConnector1">
              <a:avLst/>
            </a:prstGeom>
            <a:ln>
              <a:solidFill>
                <a:srgbClr val="FFFFFF"/>
              </a:solidFill>
              <a:miter/>
            </a:ln>
          </p:spPr>
        </p:cxnSp>
        <p:cxnSp>
          <p:nvCxnSpPr>
            <p:cNvPr id="296" name="Straight Connector 20">
              <a:extLst>
                <a:ext uri="{C183D7F6-B498-43B3-948B-1728B52AA6E4}">
                  <adec:decorative xmlns:adec="http://schemas.microsoft.com/office/drawing/2017/decorative" val="1"/>
                </a:ext>
              </a:extLst>
            </p:cNvPr>
            <p:cNvCxnSpPr/>
            <p:nvPr/>
          </p:nvCxnSpPr>
          <p:spPr>
            <a:xfrm>
              <a:off x="5249880" y="1883520"/>
              <a:ext cx="1692000" cy="360"/>
            </a:xfrm>
            <a:prstGeom prst="straightConnector1">
              <a:avLst/>
            </a:prstGeom>
            <a:ln>
              <a:solidFill>
                <a:srgbClr val="FFFFFF"/>
              </a:solidFill>
              <a:miter/>
            </a:ln>
          </p:spPr>
        </p:cxnSp>
      </p:grpSp>
      <p:sp>
        <p:nvSpPr>
          <p:cNvPr id="297" name="Rectangle 39">
            <a:extLst>
              <a:ext uri="{C183D7F6-B498-43B3-948B-1728B52AA6E4}">
                <adec:decorative xmlns:adec="http://schemas.microsoft.com/office/drawing/2017/decorative" val="1"/>
              </a:ext>
            </a:extLst>
          </p:cNvPr>
          <p:cNvSpPr/>
          <p:nvPr/>
        </p:nvSpPr>
        <p:spPr>
          <a:xfrm>
            <a:off x="453240" y="457200"/>
            <a:ext cx="11281320" cy="594324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98" name="Rectangle 40">
            <a:extLst>
              <a:ext uri="{C183D7F6-B498-43B3-948B-1728B52AA6E4}">
                <adec:decorative xmlns:adec="http://schemas.microsoft.com/office/drawing/2017/decorative" val="1"/>
              </a:ext>
            </a:extLst>
          </p:cNvPr>
          <p:cNvSpPr/>
          <p:nvPr/>
        </p:nvSpPr>
        <p:spPr>
          <a:xfrm>
            <a:off x="616680" y="621720"/>
            <a:ext cx="10954080" cy="5614200"/>
          </a:xfrm>
          <a:prstGeom prst="rect">
            <a:avLst/>
          </a:prstGeom>
          <a:solidFill>
            <a:schemeClr val="bg1">
              <a:lumMod val="75000"/>
              <a:lumOff val="25000"/>
            </a:schemeClr>
          </a:solidFill>
          <a:ln w="6350" cap="sq">
            <a:solidFill>
              <a:srgbClr val="FFFFFF">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sp>
        <p:nvSpPr>
          <p:cNvPr id="299" name="PlaceHolder 1"/>
          <p:cNvSpPr>
            <a:spLocks noGrp="1"/>
          </p:cNvSpPr>
          <p:nvPr>
            <p:ph type="title"/>
          </p:nvPr>
        </p:nvSpPr>
        <p:spPr>
          <a:xfrm>
            <a:off x="5353200" y="1916640"/>
            <a:ext cx="5716080" cy="3042360"/>
          </a:xfrm>
          <a:prstGeom prst="rect">
            <a:avLst/>
          </a:prstGeom>
          <a:noFill/>
          <a:ln w="0">
            <a:noFill/>
          </a:ln>
        </p:spPr>
        <p:txBody>
          <a:bodyPr lIns="91440" tIns="45720" rIns="91440" bIns="45720" anchor="ctr">
            <a:normAutofit/>
          </a:bodyPr>
          <a:lstStyle/>
          <a:p>
            <a:pPr indent="0" algn="ctr" defTabSz="914400">
              <a:lnSpc>
                <a:spcPct val="83000"/>
              </a:lnSpc>
              <a:buNone/>
            </a:pPr>
            <a:r>
              <a:rPr lang="en-US" sz="5400" b="0" u="none" strike="noStrike" cap="all" spc="-99">
                <a:solidFill>
                  <a:schemeClr val="lt1">
                    <a:lumMod val="85000"/>
                    <a:lumOff val="15000"/>
                  </a:schemeClr>
                </a:solidFill>
                <a:uFillTx/>
                <a:latin typeface="Speak Pro"/>
              </a:rPr>
              <a:t>THANK YOU</a:t>
            </a:r>
            <a:endParaRPr lang="en-US" sz="5400" b="0" u="none" strike="noStrike">
              <a:solidFill>
                <a:schemeClr val="dk1"/>
              </a:solidFill>
              <a:uFillTx/>
              <a:latin typeface="Selawik Light"/>
            </a:endParaRPr>
          </a:p>
        </p:txBody>
      </p:sp>
      <p:sp>
        <p:nvSpPr>
          <p:cNvPr id="300" name="Rectangle 41">
            <a:extLst>
              <a:ext uri="{C183D7F6-B498-43B3-948B-1728B52AA6E4}">
                <adec:decorative xmlns:adec="http://schemas.microsoft.com/office/drawing/2017/decorative" val="1"/>
              </a:ext>
            </a:extLst>
          </p:cNvPr>
          <p:cNvSpPr/>
          <p:nvPr/>
        </p:nvSpPr>
        <p:spPr>
          <a:xfrm>
            <a:off x="7251120" y="4467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cxnSp>
        <p:nvCxnSpPr>
          <p:cNvPr id="301" name="Straight Connector 42">
            <a:extLst>
              <a:ext uri="{C183D7F6-B498-43B3-948B-1728B52AA6E4}">
                <adec:decorative xmlns:adec="http://schemas.microsoft.com/office/drawing/2017/decorative" val="1"/>
              </a:ext>
            </a:extLst>
          </p:cNvPr>
          <p:cNvCxnSpPr/>
          <p:nvPr/>
        </p:nvCxnSpPr>
        <p:spPr>
          <a:xfrm>
            <a:off x="7365240" y="446760"/>
            <a:ext cx="360" cy="640440"/>
          </a:xfrm>
          <a:prstGeom prst="straightConnector1">
            <a:avLst/>
          </a:prstGeom>
          <a:ln>
            <a:solidFill>
              <a:srgbClr val="FFFFFF"/>
            </a:solidFill>
            <a:miter/>
          </a:ln>
        </p:spPr>
      </p:cxnSp>
      <p:cxnSp>
        <p:nvCxnSpPr>
          <p:cNvPr id="302" name="Straight Connector 43">
            <a:extLst>
              <a:ext uri="{C183D7F6-B498-43B3-948B-1728B52AA6E4}">
                <adec:decorative xmlns:adec="http://schemas.microsoft.com/office/drawing/2017/decorative" val="1"/>
              </a:ext>
            </a:extLst>
          </p:cNvPr>
          <p:cNvCxnSpPr/>
          <p:nvPr/>
        </p:nvCxnSpPr>
        <p:spPr>
          <a:xfrm>
            <a:off x="9056880" y="446760"/>
            <a:ext cx="360" cy="640440"/>
          </a:xfrm>
          <a:prstGeom prst="straightConnector1">
            <a:avLst/>
          </a:prstGeom>
          <a:ln>
            <a:solidFill>
              <a:srgbClr val="FFFFFF"/>
            </a:solidFill>
            <a:miter/>
          </a:ln>
        </p:spPr>
      </p:cxnSp>
      <p:cxnSp>
        <p:nvCxnSpPr>
          <p:cNvPr id="303" name="Straight Connector 44">
            <a:extLst>
              <a:ext uri="{C183D7F6-B498-43B3-948B-1728B52AA6E4}">
                <adec:decorative xmlns:adec="http://schemas.microsoft.com/office/drawing/2017/decorative" val="1"/>
              </a:ext>
            </a:extLst>
          </p:cNvPr>
          <p:cNvCxnSpPr/>
          <p:nvPr/>
        </p:nvCxnSpPr>
        <p:spPr>
          <a:xfrm>
            <a:off x="7365240" y="1091880"/>
            <a:ext cx="1692000" cy="360"/>
          </a:xfrm>
          <a:prstGeom prst="straightConnector1">
            <a:avLst/>
          </a:prstGeom>
          <a:ln>
            <a:solidFill>
              <a:srgbClr val="FFFFFF"/>
            </a:solidFill>
            <a:miter/>
          </a:ln>
        </p:spPr>
      </p:cxnSp>
      <p:pic>
        <p:nvPicPr>
          <p:cNvPr id="304" name="Graphic 45" descr="Smiling Face with No Fill"/>
          <p:cNvPicPr/>
          <p:nvPr/>
        </p:nvPicPr>
        <p:blipFill>
          <a:blip r:embed="rId2">
            <a:extLst>
              <a:ext uri="{96DAC541-7B7A-43D3-8B79-37D633B846F1}">
                <asvg:svgBlip xmlns:asvg="http://schemas.microsoft.com/office/drawing/2016/SVG/main" r:embed="rId3"/>
              </a:ext>
            </a:extLst>
          </a:blip>
          <a:stretch/>
        </p:blipFill>
        <p:spPr>
          <a:xfrm>
            <a:off x="1241280" y="1562040"/>
            <a:ext cx="3751560" cy="37515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2" name="Rectangle 32">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useBgFill="1">
        <p:nvSpPr>
          <p:cNvPr id="143" name="Rectangle 34">
            <a:extLst>
              <a:ext uri="{C183D7F6-B498-43B3-948B-1728B52AA6E4}">
                <adec:decorative xmlns:adec="http://schemas.microsoft.com/office/drawing/2017/decorative" val="1"/>
              </a:ext>
            </a:extLst>
          </p:cNvPr>
          <p:cNvSpPr/>
          <p:nvPr/>
        </p:nvSpPr>
        <p:spPr>
          <a:xfrm>
            <a:off x="1307880" y="1267560"/>
            <a:ext cx="9576000" cy="4307760"/>
          </a:xfrm>
          <a:prstGeom prst="rect">
            <a:avLst/>
          </a:prstGeom>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44" name="Rectangle 36">
            <a:extLst>
              <a:ext uri="{C183D7F6-B498-43B3-948B-1728B52AA6E4}">
                <adec:decorative xmlns:adec="http://schemas.microsoft.com/office/drawing/2017/decorative" val="1"/>
              </a:ext>
            </a:extLst>
          </p:cNvPr>
          <p:cNvSpPr/>
          <p:nvPr/>
        </p:nvSpPr>
        <p:spPr>
          <a:xfrm>
            <a:off x="1447920" y="1411560"/>
            <a:ext cx="9295920" cy="4034520"/>
          </a:xfrm>
          <a:prstGeom prst="rect">
            <a:avLst/>
          </a:prstGeom>
          <a:no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45" name="Rectangle 38">
            <a:extLst>
              <a:ext uri="{C183D7F6-B498-43B3-948B-1728B52AA6E4}">
                <adec:decorative xmlns:adec="http://schemas.microsoft.com/office/drawing/2017/decorative" val="1"/>
              </a:ext>
            </a:extLst>
          </p:cNvPr>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grpSp>
        <p:nvGrpSpPr>
          <p:cNvPr id="146" name="Group 40">
            <a:extLst>
              <a:ext uri="{C183D7F6-B498-43B3-948B-1728B52AA6E4}">
                <adec:decorative xmlns:adec="http://schemas.microsoft.com/office/drawing/2017/decorative" val="1"/>
              </a:ext>
            </a:extLst>
          </p:cNvPr>
          <p:cNvGrpSpPr/>
          <p:nvPr/>
        </p:nvGrpSpPr>
        <p:grpSpPr>
          <a:xfrm>
            <a:off x="5249880" y="1267560"/>
            <a:ext cx="1691640" cy="615960"/>
            <a:chOff x="5249880" y="1267560"/>
            <a:chExt cx="1691640" cy="615960"/>
          </a:xfrm>
        </p:grpSpPr>
        <p:cxnSp>
          <p:nvCxnSpPr>
            <p:cNvPr id="147" name="Straight Connector 41">
              <a:extLst>
                <a:ext uri="{C183D7F6-B498-43B3-948B-1728B52AA6E4}">
                  <adec:decorative xmlns:adec="http://schemas.microsoft.com/office/drawing/2017/decorative" val="1"/>
                </a:ext>
              </a:extLst>
            </p:cNvPr>
            <p:cNvCxnSpPr/>
            <p:nvPr/>
          </p:nvCxnSpPr>
          <p:spPr>
            <a:xfrm>
              <a:off x="5249880" y="1267560"/>
              <a:ext cx="360" cy="613080"/>
            </a:xfrm>
            <a:prstGeom prst="straightConnector1">
              <a:avLst/>
            </a:prstGeom>
            <a:ln>
              <a:solidFill>
                <a:srgbClr val="FFFFFF"/>
              </a:solidFill>
              <a:miter/>
            </a:ln>
          </p:spPr>
        </p:cxnSp>
        <p:cxnSp>
          <p:nvCxnSpPr>
            <p:cNvPr id="148" name="Straight Connector 42">
              <a:extLst>
                <a:ext uri="{C183D7F6-B498-43B3-948B-1728B52AA6E4}">
                  <adec:decorative xmlns:adec="http://schemas.microsoft.com/office/drawing/2017/decorative" val="1"/>
                </a:ext>
              </a:extLst>
            </p:cNvPr>
            <p:cNvCxnSpPr/>
            <p:nvPr/>
          </p:nvCxnSpPr>
          <p:spPr>
            <a:xfrm>
              <a:off x="6941520" y="1267560"/>
              <a:ext cx="360" cy="613080"/>
            </a:xfrm>
            <a:prstGeom prst="straightConnector1">
              <a:avLst/>
            </a:prstGeom>
            <a:ln>
              <a:solidFill>
                <a:srgbClr val="FFFFFF"/>
              </a:solidFill>
              <a:miter/>
            </a:ln>
          </p:spPr>
        </p:cxnSp>
        <p:cxnSp>
          <p:nvCxnSpPr>
            <p:cNvPr id="149" name="Straight Connector 43">
              <a:extLst>
                <a:ext uri="{C183D7F6-B498-43B3-948B-1728B52AA6E4}">
                  <adec:decorative xmlns:adec="http://schemas.microsoft.com/office/drawing/2017/decorative" val="1"/>
                </a:ext>
              </a:extLst>
            </p:cNvPr>
            <p:cNvCxnSpPr/>
            <p:nvPr/>
          </p:nvCxnSpPr>
          <p:spPr>
            <a:xfrm>
              <a:off x="5249880" y="1883520"/>
              <a:ext cx="1692000" cy="360"/>
            </a:xfrm>
            <a:prstGeom prst="straightConnector1">
              <a:avLst/>
            </a:prstGeom>
            <a:ln>
              <a:solidFill>
                <a:srgbClr val="FFFFFF"/>
              </a:solidFill>
              <a:miter/>
            </a:ln>
          </p:spPr>
        </p:cxnSp>
      </p:grpSp>
      <p:sp>
        <p:nvSpPr>
          <p:cNvPr id="150" name="Rectangle 45">
            <a:extLst>
              <a:ext uri="{C183D7F6-B498-43B3-948B-1728B52AA6E4}">
                <adec:decorative xmlns:adec="http://schemas.microsoft.com/office/drawing/2017/decorative" val="1"/>
              </a:ext>
            </a:extLst>
          </p:cNvPr>
          <p:cNvSpPr/>
          <p:nvPr/>
        </p:nvSpPr>
        <p:spPr>
          <a:xfrm>
            <a:off x="-1800" y="0"/>
            <a:ext cx="12193560" cy="6857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51" name="Rectangle 47">
            <a:extLst>
              <a:ext uri="{C183D7F6-B498-43B3-948B-1728B52AA6E4}">
                <adec:decorative xmlns:adec="http://schemas.microsoft.com/office/drawing/2017/decorative" val="1"/>
              </a:ext>
            </a:extLst>
          </p:cNvPr>
          <p:cNvSpPr/>
          <p:nvPr/>
        </p:nvSpPr>
        <p:spPr>
          <a:xfrm>
            <a:off x="453240" y="457200"/>
            <a:ext cx="11281320" cy="5943240"/>
          </a:xfrm>
          <a:prstGeom prst="rect">
            <a:avLst/>
          </a:prstGeom>
          <a:solidFill>
            <a:srgbClr val="FFFFFF"/>
          </a:solidFill>
          <a:ln w="6350">
            <a:noFill/>
          </a:ln>
          <a:effectLst>
            <a:outerShdw blurRad="50760" algn="ctr" rotWithShape="0">
              <a:srgbClr val="000000">
                <a:alpha val="66000"/>
              </a:srgb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52" name="Rectangle 49">
            <a:extLst>
              <a:ext uri="{C183D7F6-B498-43B3-948B-1728B52AA6E4}">
                <adec:decorative xmlns:adec="http://schemas.microsoft.com/office/drawing/2017/decorative" val="1"/>
              </a:ext>
            </a:extLst>
          </p:cNvPr>
          <p:cNvSpPr/>
          <p:nvPr/>
        </p:nvSpPr>
        <p:spPr>
          <a:xfrm>
            <a:off x="616680" y="621720"/>
            <a:ext cx="10954080" cy="5614200"/>
          </a:xfrm>
          <a:prstGeom prst="rect">
            <a:avLst/>
          </a:prstGeom>
          <a:solidFill>
            <a:schemeClr val="bg1">
              <a:lumMod val="75000"/>
              <a:lumOff val="25000"/>
            </a:schemeClr>
          </a:solidFill>
          <a:ln w="6350" cap="sq">
            <a:solidFill>
              <a:srgbClr val="000000">
                <a:lumMod val="75000"/>
                <a:lumOff val="25000"/>
              </a:srgbClr>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u="none" strike="noStrike">
              <a:solidFill>
                <a:schemeClr val="dk1"/>
              </a:solidFill>
              <a:uFillTx/>
              <a:latin typeface="Selawik Light"/>
            </a:endParaRPr>
          </a:p>
        </p:txBody>
      </p:sp>
      <p:sp>
        <p:nvSpPr>
          <p:cNvPr id="153" name="PlaceHolder 1"/>
          <p:cNvSpPr>
            <a:spLocks noGrp="1"/>
          </p:cNvSpPr>
          <p:nvPr>
            <p:ph type="title"/>
          </p:nvPr>
        </p:nvSpPr>
        <p:spPr>
          <a:xfrm>
            <a:off x="1307880" y="2471400"/>
            <a:ext cx="9732240" cy="1464840"/>
          </a:xfrm>
          <a:prstGeom prst="rect">
            <a:avLst/>
          </a:prstGeom>
          <a:noFill/>
          <a:ln w="0">
            <a:noFill/>
          </a:ln>
        </p:spPr>
        <p:txBody>
          <a:bodyPr lIns="91440" tIns="45720" rIns="91440" bIns="45720" anchor="ctr">
            <a:normAutofit/>
          </a:bodyPr>
          <a:lstStyle/>
          <a:p>
            <a:pPr indent="0" algn="ctr" defTabSz="914400">
              <a:lnSpc>
                <a:spcPct val="83000"/>
              </a:lnSpc>
              <a:buNone/>
            </a:pPr>
            <a:r>
              <a:rPr lang="en-US" sz="4000" b="0" u="none" strike="noStrike" cap="all" spc="-99">
                <a:solidFill>
                  <a:schemeClr val="dk1">
                    <a:lumMod val="85000"/>
                    <a:lumOff val="15000"/>
                  </a:schemeClr>
                </a:solidFill>
                <a:uFillTx/>
                <a:latin typeface="Times New Roman"/>
              </a:rPr>
              <a:t>MODULES</a:t>
            </a:r>
            <a:endParaRPr lang="en-US" sz="4000" b="0" u="none" strike="noStrike">
              <a:solidFill>
                <a:schemeClr val="dk1"/>
              </a:solidFill>
              <a:uFillTx/>
              <a:latin typeface="Selawik Light"/>
            </a:endParaRPr>
          </a:p>
        </p:txBody>
      </p:sp>
      <p:sp>
        <p:nvSpPr>
          <p:cNvPr id="154" name="Rectangle 51">
            <a:extLst>
              <a:ext uri="{C183D7F6-B498-43B3-948B-1728B52AA6E4}">
                <adec:decorative xmlns:adec="http://schemas.microsoft.com/office/drawing/2017/decorative" val="1"/>
              </a:ext>
            </a:extLst>
          </p:cNvPr>
          <p:cNvSpPr/>
          <p:nvPr/>
        </p:nvSpPr>
        <p:spPr>
          <a:xfrm>
            <a:off x="5135760" y="4467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US" sz="1800" b="0" u="none" strike="noStrike">
              <a:solidFill>
                <a:schemeClr val="lt1"/>
              </a:solidFill>
              <a:uFillTx/>
              <a:latin typeface="Selawik Light"/>
            </a:endParaRPr>
          </a:p>
        </p:txBody>
      </p:sp>
      <p:cxnSp>
        <p:nvCxnSpPr>
          <p:cNvPr id="155" name="Straight Connector 53">
            <a:extLst>
              <a:ext uri="{C183D7F6-B498-43B3-948B-1728B52AA6E4}">
                <adec:decorative xmlns:adec="http://schemas.microsoft.com/office/drawing/2017/decorative" val="1"/>
              </a:ext>
            </a:extLst>
          </p:cNvPr>
          <p:cNvCxnSpPr/>
          <p:nvPr/>
        </p:nvCxnSpPr>
        <p:spPr>
          <a:xfrm>
            <a:off x="5249880" y="446760"/>
            <a:ext cx="360" cy="640440"/>
          </a:xfrm>
          <a:prstGeom prst="straightConnector1">
            <a:avLst/>
          </a:prstGeom>
          <a:ln>
            <a:solidFill>
              <a:srgbClr val="FFFFFF"/>
            </a:solidFill>
            <a:miter/>
          </a:ln>
        </p:spPr>
      </p:cxnSp>
      <p:cxnSp>
        <p:nvCxnSpPr>
          <p:cNvPr id="156" name="Straight Connector 55">
            <a:extLst>
              <a:ext uri="{C183D7F6-B498-43B3-948B-1728B52AA6E4}">
                <adec:decorative xmlns:adec="http://schemas.microsoft.com/office/drawing/2017/decorative" val="1"/>
              </a:ext>
            </a:extLst>
          </p:cNvPr>
          <p:cNvCxnSpPr/>
          <p:nvPr/>
        </p:nvCxnSpPr>
        <p:spPr>
          <a:xfrm>
            <a:off x="6941520" y="446760"/>
            <a:ext cx="360" cy="640440"/>
          </a:xfrm>
          <a:prstGeom prst="straightConnector1">
            <a:avLst/>
          </a:prstGeom>
          <a:ln>
            <a:solidFill>
              <a:srgbClr val="FFFFFF"/>
            </a:solidFill>
            <a:miter/>
          </a:ln>
        </p:spPr>
      </p:cxnSp>
      <p:cxnSp>
        <p:nvCxnSpPr>
          <p:cNvPr id="157" name="Straight Connector 57">
            <a:extLst>
              <a:ext uri="{C183D7F6-B498-43B3-948B-1728B52AA6E4}">
                <adec:decorative xmlns:adec="http://schemas.microsoft.com/office/drawing/2017/decorative" val="1"/>
              </a:ext>
            </a:extLst>
          </p:cNvPr>
          <p:cNvCxnSpPr/>
          <p:nvPr/>
        </p:nvCxnSpPr>
        <p:spPr>
          <a:xfrm>
            <a:off x="5249880" y="1091880"/>
            <a:ext cx="1692000" cy="360"/>
          </a:xfrm>
          <a:prstGeom prst="straightConnector1">
            <a:avLst/>
          </a:prstGeom>
          <a:ln>
            <a:solidFill>
              <a:srgbClr val="FFFFFF"/>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8" name="Rectangle 3087">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159" name="Picture 2" descr="A diagram of a crash&#10;&#10;Description automatically generated"/>
          <p:cNvPicPr/>
          <p:nvPr/>
        </p:nvPicPr>
        <p:blipFill>
          <a:blip r:embed="rId3"/>
          <a:stretch/>
        </p:blipFill>
        <p:spPr>
          <a:xfrm>
            <a:off x="1800" y="1093320"/>
            <a:ext cx="6766920" cy="4635000"/>
          </a:xfrm>
          <a:prstGeom prst="rect">
            <a:avLst/>
          </a:prstGeom>
          <a:ln w="0">
            <a:noFill/>
          </a:ln>
        </p:spPr>
      </p:pic>
      <p:sp>
        <p:nvSpPr>
          <p:cNvPr id="160" name="Rectangle 3089">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61" name="Rectangle 3091">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62"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CRASH</a:t>
            </a:r>
            <a:endParaRPr lang="en-US" sz="4000" b="0" u="none" strike="noStrike">
              <a:solidFill>
                <a:schemeClr val="dk1"/>
              </a:solidFill>
              <a:uFillTx/>
              <a:latin typeface="Selawik Light"/>
            </a:endParaRPr>
          </a:p>
        </p:txBody>
      </p:sp>
      <p:sp>
        <p:nvSpPr>
          <p:cNvPr id="163"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dirty="0">
                <a:solidFill>
                  <a:schemeClr val="lt1"/>
                </a:solidFill>
                <a:uFillTx/>
                <a:latin typeface="Times New Roman"/>
              </a:rPr>
              <a:t>The Crash module acts as the central entity of the Knowledge Graph, capturing essential details of crash events. It includes attributes such as the total number of vehicles, participants, fatalities, and injuries. Additionally, it incorporates connections to related modules like location, time, participants (drivers, passengers, pedestrians), road conditions, and EMS response. This module is key to understanding the overall context, cause, and severity of a crash.</a:t>
            </a:r>
            <a:endParaRPr lang="en-US" sz="1800" b="0" u="none" strike="noStrike" dirty="0">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dirty="0">
              <a:solidFill>
                <a:schemeClr val="dk1"/>
              </a:solidFill>
              <a:uFillTx/>
              <a:latin typeface="Selawik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914760" y="2743560"/>
            <a:ext cx="10058040" cy="1371240"/>
          </a:xfrm>
          <a:prstGeom prst="rect">
            <a:avLst/>
          </a:prstGeom>
          <a:noFill/>
          <a:ln w="0">
            <a:noFill/>
          </a:ln>
        </p:spPr>
        <p:txBody>
          <a:bodyPr lIns="0" tIns="0" rIns="0" bIns="0" anchor="ctr">
            <a:noAutofit/>
          </a:bodyPr>
          <a:lstStyle/>
          <a:p>
            <a:pPr indent="0" algn="ctr" defTabSz="914400">
              <a:lnSpc>
                <a:spcPct val="90000"/>
              </a:lnSpc>
              <a:buNone/>
            </a:pPr>
            <a:r>
              <a:rPr lang="en-US" sz="4200" b="1" u="none" strike="noStrike">
                <a:solidFill>
                  <a:schemeClr val="dk1">
                    <a:lumMod val="85000"/>
                    <a:lumOff val="15000"/>
                  </a:schemeClr>
                </a:solidFill>
                <a:uFillTx/>
                <a:latin typeface="Times New Roman"/>
              </a:rPr>
              <a:t>CRASH AXIOMS</a:t>
            </a:r>
            <a:endParaRPr lang="en-US" sz="4200" b="0" u="none" strike="noStrike">
              <a:solidFill>
                <a:schemeClr val="dk1"/>
              </a:solidFill>
              <a:uFillTx/>
              <a:latin typeface="Selawik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 name="Content Placeholder 3"/>
          <p:cNvGraphicFramePr/>
          <p:nvPr>
            <p:extLst>
              <p:ext uri="{D42A27DB-BD31-4B8C-83A1-F6EECF244321}">
                <p14:modId xmlns:p14="http://schemas.microsoft.com/office/powerpoint/2010/main" val="3585058097"/>
              </p:ext>
            </p:extLst>
          </p:nvPr>
        </p:nvGraphicFramePr>
        <p:xfrm>
          <a:off x="1365840" y="542280"/>
          <a:ext cx="9323640" cy="6055200"/>
        </p:xfrm>
        <a:graphic>
          <a:graphicData uri="http://schemas.openxmlformats.org/drawingml/2006/table">
            <a:tbl>
              <a:tblPr/>
              <a:tblGrid>
                <a:gridCol w="4662000">
                  <a:extLst>
                    <a:ext uri="{9D8B030D-6E8A-4147-A177-3AD203B41FA5}">
                      <a16:colId xmlns:a16="http://schemas.microsoft.com/office/drawing/2014/main" val="20000"/>
                    </a:ext>
                  </a:extLst>
                </a:gridCol>
                <a:gridCol w="4661640">
                  <a:extLst>
                    <a:ext uri="{9D8B030D-6E8A-4147-A177-3AD203B41FA5}">
                      <a16:colId xmlns:a16="http://schemas.microsoft.com/office/drawing/2014/main" val="20001"/>
                    </a:ext>
                  </a:extLst>
                </a:gridCol>
              </a:tblGrid>
              <a:tr h="178320">
                <a:tc>
                  <a:txBody>
                    <a:bodyPr/>
                    <a:lstStyle/>
                    <a:p>
                      <a:pPr defTabSz="914400">
                        <a:lnSpc>
                          <a:spcPct val="100000"/>
                        </a:lnSpc>
                      </a:pPr>
                      <a:r>
                        <a:rPr lang="en-US" sz="800" b="1" u="none" strike="noStrike">
                          <a:solidFill>
                            <a:schemeClr val="lt1"/>
                          </a:solidFill>
                          <a:uFillTx/>
                          <a:latin typeface="Times new roman"/>
                        </a:rPr>
                        <a:t>Manchester Syntax</a:t>
                      </a:r>
                      <a:endParaRPr lang="en-US" sz="800" b="0" u="none" strike="noStrike">
                        <a:solidFill>
                          <a:srgbClr val="FFFFFF"/>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800" b="1" u="none" strike="noStrike">
                          <a:solidFill>
                            <a:schemeClr val="lt1"/>
                          </a:solidFill>
                          <a:uFillTx/>
                          <a:latin typeface="Times new roman"/>
                        </a:rPr>
                        <a:t>Natural Language Description</a:t>
                      </a:r>
                      <a:endParaRPr lang="en-US" sz="800" b="0" u="none" strike="noStrike">
                        <a:solidFill>
                          <a:srgbClr val="FFFFFF"/>
                        </a:solidFill>
                        <a:uFillTx/>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204480">
                <a:tc>
                  <a:txBody>
                    <a:bodyPr/>
                    <a:lstStyle/>
                    <a:p>
                      <a:r>
                        <a:rPr lang="en-IN" sz="800" b="0" u="none" strike="noStrike">
                          <a:solidFill>
                            <a:schemeClr val="dk1"/>
                          </a:solidFill>
                          <a:uFillTx/>
                          <a:latin typeface="Times new roman"/>
                        </a:rPr>
                        <a:t>owl:Thing SubClassOf hasTemporalExtent only TemporalExtent</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r>
                        <a:rPr lang="en-IN" sz="800" b="0" u="none" strike="noStrike">
                          <a:solidFill>
                            <a:schemeClr val="dk1"/>
                          </a:solidFill>
                          <a:uFillTx/>
                          <a:latin typeface="Times new roman"/>
                        </a:rPr>
                        <a:t>The range of the property hasTemporalExtent must belong to the class TemporalExtent.</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204480">
                <a:tc>
                  <a:txBody>
                    <a:bodyPr/>
                    <a:lstStyle/>
                    <a:p>
                      <a:r>
                        <a:rPr lang="en-IN" sz="800" b="0" u="none" strike="noStrike">
                          <a:solidFill>
                            <a:schemeClr val="dk1"/>
                          </a:solidFill>
                          <a:uFillTx/>
                          <a:latin typeface="Times new roman"/>
                        </a:rPr>
                        <a:t>Crash SubClassOf hasTemporalExtent exactly 1 TemporalExtent</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r>
                        <a:rPr lang="en-IN" sz="800" b="0" u="none" strike="noStrike">
                          <a:solidFill>
                            <a:schemeClr val="dk1"/>
                          </a:solidFill>
                          <a:uFillTx/>
                          <a:latin typeface="Times new roman"/>
                        </a:rPr>
                        <a:t>Every Crash must have exactly one associated temporal extent.</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204480">
                <a:tc>
                  <a:txBody>
                    <a:bodyPr/>
                    <a:lstStyle/>
                    <a:p>
                      <a:r>
                        <a:rPr lang="en-IN" sz="800" b="0" u="none" strike="noStrike">
                          <a:solidFill>
                            <a:schemeClr val="dk1"/>
                          </a:solidFill>
                          <a:uFillTx/>
                          <a:latin typeface="Times new roman"/>
                        </a:rPr>
                        <a:t>Crash SubClassOf occurredAt only Location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IN" sz="800" b="0" u="none" strike="noStrike">
                          <a:solidFill>
                            <a:schemeClr val="dk1"/>
                          </a:solidFill>
                          <a:uFillTx/>
                          <a:latin typeface="Times new roman"/>
                        </a:rPr>
                        <a:t>The range of the property occurredAt must belong to the class Location.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204480">
                <a:tc>
                  <a:txBody>
                    <a:bodyPr/>
                    <a:lstStyle/>
                    <a:p>
                      <a:r>
                        <a:rPr lang="en-US" sz="800" b="0" u="none" strike="noStrike">
                          <a:solidFill>
                            <a:srgbClr val="000000"/>
                          </a:solidFill>
                          <a:uFillTx/>
                          <a:latin typeface="Times new roman"/>
                        </a:rPr>
                        <a:t>Crash SubClassOf occurredAt exactly 1 Location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must occur at exactly one location.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4"/>
                  </a:ext>
                </a:extLst>
              </a:tr>
              <a:tr h="204480">
                <a:tc>
                  <a:txBody>
                    <a:bodyPr/>
                    <a:lstStyle/>
                    <a:p>
                      <a:r>
                        <a:rPr lang="en-US" sz="800" b="0" u="none" strike="noStrike">
                          <a:solidFill>
                            <a:srgbClr val="000000"/>
                          </a:solidFill>
                          <a:uFillTx/>
                          <a:latin typeface="Times new roman"/>
                        </a:rPr>
                        <a:t>Crash SubClassOf hasTotalFatalities only xsd:integer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range of the property hasTotalFatalities must be an 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5"/>
                  </a:ext>
                </a:extLst>
              </a:tr>
              <a:tr h="204480">
                <a:tc>
                  <a:txBody>
                    <a:bodyPr/>
                    <a:lstStyle/>
                    <a:p>
                      <a:r>
                        <a:rPr lang="en-US" sz="800" b="0" u="none" strike="noStrike">
                          <a:solidFill>
                            <a:srgbClr val="000000"/>
                          </a:solidFill>
                          <a:uFillTx/>
                          <a:latin typeface="Times new roman"/>
                        </a:rPr>
                        <a:t>Crash SubClassOf hasTotalFatalities min 0 xsd:integer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may have an associated integer value representing total fatalities</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6"/>
                  </a:ext>
                </a:extLst>
              </a:tr>
              <a:tr h="204480">
                <a:tc>
                  <a:txBody>
                    <a:bodyPr/>
                    <a:lstStyle/>
                    <a:p>
                      <a:r>
                        <a:rPr lang="en-US" sz="800" b="0" u="none" strike="noStrike">
                          <a:solidFill>
                            <a:srgbClr val="000000"/>
                          </a:solidFill>
                          <a:uFillTx/>
                          <a:latin typeface="Times new roman"/>
                        </a:rPr>
                        <a:t>Crash SubClassOf hasTotalPeopleInvolved only xsd:integer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range of the property hasTotalPeopleInvolved must be an 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7"/>
                  </a:ext>
                </a:extLst>
              </a:tr>
              <a:tr h="206280">
                <a:tc>
                  <a:txBody>
                    <a:bodyPr/>
                    <a:lstStyle/>
                    <a:p>
                      <a:r>
                        <a:rPr lang="en-US" sz="800" b="0" u="none" strike="noStrike" dirty="0">
                          <a:solidFill>
                            <a:srgbClr val="000000"/>
                          </a:solidFill>
                          <a:uFillTx/>
                          <a:latin typeface="Arial"/>
                        </a:rPr>
                        <a:t>Crash </a:t>
                      </a:r>
                      <a:r>
                        <a:rPr lang="en-US" sz="800" b="0" u="none" strike="noStrike" dirty="0" err="1">
                          <a:solidFill>
                            <a:srgbClr val="000000"/>
                          </a:solidFill>
                          <a:uFillTx/>
                          <a:latin typeface="Arial"/>
                        </a:rPr>
                        <a:t>SubClassOf</a:t>
                      </a:r>
                      <a:r>
                        <a:rPr lang="en-US" sz="800" b="0" u="none" strike="noStrike" dirty="0">
                          <a:solidFill>
                            <a:srgbClr val="000000"/>
                          </a:solidFill>
                          <a:uFillTx/>
                          <a:latin typeface="Arial"/>
                        </a:rPr>
                        <a:t> </a:t>
                      </a:r>
                      <a:r>
                        <a:rPr lang="en-US" sz="800" b="0" u="none" strike="noStrike" dirty="0" err="1">
                          <a:solidFill>
                            <a:srgbClr val="000000"/>
                          </a:solidFill>
                          <a:uFillTx/>
                          <a:latin typeface="Arial"/>
                        </a:rPr>
                        <a:t>hasTotalPeopleInvolved</a:t>
                      </a:r>
                      <a:r>
                        <a:rPr lang="en-US" sz="800" b="0" u="none" strike="noStrike" dirty="0">
                          <a:solidFill>
                            <a:srgbClr val="000000"/>
                          </a:solidFill>
                          <a:uFillTx/>
                          <a:latin typeface="Arial"/>
                        </a:rPr>
                        <a:t> some </a:t>
                      </a:r>
                      <a:r>
                        <a:rPr lang="en-US" sz="800" b="0" u="none" strike="noStrike" dirty="0" err="1">
                          <a:solidFill>
                            <a:srgbClr val="000000"/>
                          </a:solidFill>
                          <a:uFillTx/>
                          <a:latin typeface="Arial"/>
                        </a:rPr>
                        <a:t>xsd:integer</a:t>
                      </a:r>
                      <a:endParaRPr lang="en-US" sz="800" b="0" u="none" strike="noStrike" dirty="0">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must have an associated integer value representing total people involved.</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8"/>
                  </a:ext>
                </a:extLst>
              </a:tr>
              <a:tr h="206280">
                <a:tc>
                  <a:txBody>
                    <a:bodyPr/>
                    <a:lstStyle/>
                    <a:p>
                      <a:r>
                        <a:rPr lang="en-US" sz="800" b="0" u="none" strike="noStrike">
                          <a:solidFill>
                            <a:srgbClr val="000000"/>
                          </a:solidFill>
                          <a:uFillTx/>
                          <a:latin typeface="Arial"/>
                        </a:rPr>
                        <a:t>Crash SubClassOf hasTotalVehiclesInvolved only xsd:integer</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range of the property hasTotalVehiclesInvolved must be an integer.</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9"/>
                  </a:ext>
                </a:extLst>
              </a:tr>
              <a:tr h="206280">
                <a:tc>
                  <a:txBody>
                    <a:bodyPr/>
                    <a:lstStyle/>
                    <a:p>
                      <a:r>
                        <a:rPr lang="en-US" sz="800" b="0" u="none" strike="noStrike">
                          <a:solidFill>
                            <a:srgbClr val="000000"/>
                          </a:solidFill>
                          <a:uFillTx/>
                          <a:latin typeface="Arial"/>
                        </a:rPr>
                        <a:t>Crash SubClassOf hasTotalVehiclesInvolved some xsd:integer</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must have an associated integer value representing total vehicles.</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0"/>
                  </a:ext>
                </a:extLst>
              </a:tr>
              <a:tr h="206280">
                <a:tc>
                  <a:txBody>
                    <a:bodyPr/>
                    <a:lstStyle/>
                    <a:p>
                      <a:r>
                        <a:rPr lang="en-US" sz="800" b="0" u="none" strike="noStrike">
                          <a:solidFill>
                            <a:srgbClr val="000000"/>
                          </a:solidFill>
                          <a:uFillTx/>
                          <a:latin typeface="Arial"/>
                        </a:rPr>
                        <a:t>Crash SubClassOf hasParticipant only Participant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range of the property hasParticipant must belong to the class Participant. </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1"/>
                  </a:ext>
                </a:extLst>
              </a:tr>
              <a:tr h="206280">
                <a:tc>
                  <a:txBody>
                    <a:bodyPr/>
                    <a:lstStyle/>
                    <a:p>
                      <a:r>
                        <a:rPr lang="en-US" sz="800" b="0" u="none" strike="noStrike">
                          <a:solidFill>
                            <a:srgbClr val="000000"/>
                          </a:solidFill>
                          <a:uFillTx/>
                          <a:latin typeface="Arial"/>
                        </a:rPr>
                        <a:t>Crash SubClassOf hasParticipant some Participant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must have at least one associated Participant.</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2"/>
                  </a:ext>
                </a:extLst>
              </a:tr>
              <a:tr h="206280">
                <a:tc>
                  <a:txBody>
                    <a:bodyPr/>
                    <a:lstStyle/>
                    <a:p>
                      <a:r>
                        <a:rPr lang="en-US" sz="800" b="0" u="none" strike="noStrike">
                          <a:solidFill>
                            <a:srgbClr val="000000"/>
                          </a:solidFill>
                          <a:uFillTx/>
                          <a:latin typeface="Arial"/>
                        </a:rPr>
                        <a:t>Crash SubClassOf isNearWorkZone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value of the property isNearWorkZone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3"/>
                  </a:ext>
                </a:extLst>
              </a:tr>
              <a:tr h="206280">
                <a:tc>
                  <a:txBody>
                    <a:bodyPr/>
                    <a:lstStyle/>
                    <a:p>
                      <a:r>
                        <a:rPr lang="en-US" sz="800" b="0" u="none" strike="noStrike">
                          <a:solidFill>
                            <a:srgbClr val="000000"/>
                          </a:solidFill>
                          <a:uFillTx/>
                          <a:latin typeface="Arial"/>
                        </a:rPr>
                        <a:t>Crash SubClassOf isNearWorkZone some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Crash must have atleast one isNearWorkZone and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4"/>
                  </a:ext>
                </a:extLst>
              </a:tr>
              <a:tr h="206280">
                <a:tc>
                  <a:txBody>
                    <a:bodyPr/>
                    <a:lstStyle/>
                    <a:p>
                      <a:r>
                        <a:rPr lang="en-US" sz="800" b="0" u="none" strike="noStrike">
                          <a:solidFill>
                            <a:srgbClr val="000000"/>
                          </a:solidFill>
                          <a:uFillTx/>
                          <a:latin typeface="Arial"/>
                        </a:rPr>
                        <a:t>Crash SubClassOf occurredInIntersection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value of the property occurredInIntersection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5"/>
                  </a:ext>
                </a:extLst>
              </a:tr>
              <a:tr h="206280">
                <a:tc>
                  <a:txBody>
                    <a:bodyPr/>
                    <a:lstStyle/>
                    <a:p>
                      <a:r>
                        <a:rPr lang="en-US" sz="800" b="0" u="none" strike="noStrike">
                          <a:solidFill>
                            <a:srgbClr val="000000"/>
                          </a:solidFill>
                          <a:uFillTx/>
                          <a:latin typeface="Arial"/>
                        </a:rPr>
                        <a:t>Crash SubClassOf occurredInIntersection some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Crash must have atleast one occurredInIntersection and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6"/>
                  </a:ext>
                </a:extLst>
              </a:tr>
              <a:tr h="206280">
                <a:tc>
                  <a:txBody>
                    <a:bodyPr/>
                    <a:lstStyle/>
                    <a:p>
                      <a:r>
                        <a:rPr lang="en-US" sz="800" b="0" u="none" strike="noStrike">
                          <a:solidFill>
                            <a:srgbClr val="000000"/>
                          </a:solidFill>
                          <a:uFillTx/>
                          <a:latin typeface="Arial"/>
                        </a:rPr>
                        <a:t>Crash SubClassOf hasCondition only Condition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The condition of any Crash must be of type Condition.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7"/>
                  </a:ext>
                </a:extLst>
              </a:tr>
              <a:tr h="206280">
                <a:tc>
                  <a:txBody>
                    <a:bodyPr/>
                    <a:lstStyle/>
                    <a:p>
                      <a:r>
                        <a:rPr lang="en-US" sz="800" b="0" u="none" strike="noStrike">
                          <a:solidFill>
                            <a:srgbClr val="000000"/>
                          </a:solidFill>
                          <a:uFillTx/>
                          <a:latin typeface="Arial"/>
                        </a:rPr>
                        <a:t>Crash SubClassOf hasCondition some Condition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Crash must have at least one Condition.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8"/>
                  </a:ext>
                </a:extLst>
              </a:tr>
              <a:tr h="206280">
                <a:tc>
                  <a:txBody>
                    <a:bodyPr/>
                    <a:lstStyle/>
                    <a:p>
                      <a:r>
                        <a:rPr lang="en-US" sz="800" b="0" u="none" strike="noStrike">
                          <a:solidFill>
                            <a:srgbClr val="000000"/>
                          </a:solidFill>
                          <a:uFillTx/>
                          <a:latin typeface="Arial"/>
                        </a:rPr>
                        <a:t>WeatherCondition SubClassOf Condition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weather condition is Condition.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9"/>
                  </a:ext>
                </a:extLst>
              </a:tr>
              <a:tr h="206280">
                <a:tc>
                  <a:txBody>
                    <a:bodyPr/>
                    <a:lstStyle/>
                    <a:p>
                      <a:r>
                        <a:rPr lang="en-US" sz="800" b="0" u="none" strike="noStrike">
                          <a:solidFill>
                            <a:srgbClr val="000000"/>
                          </a:solidFill>
                          <a:uFillTx/>
                          <a:latin typeface="Arial"/>
                        </a:rPr>
                        <a:t>WeatherCondition SubClassOf weatherConditionAsString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WeatherCondition may have weatherConditionAsString, if it does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0"/>
                  </a:ext>
                </a:extLst>
              </a:tr>
              <a:tr h="206280">
                <a:tc>
                  <a:txBody>
                    <a:bodyPr/>
                    <a:lstStyle/>
                    <a:p>
                      <a:r>
                        <a:rPr lang="en-US" sz="800" b="0" u="none" strike="noStrike">
                          <a:solidFill>
                            <a:srgbClr val="000000"/>
                          </a:solidFill>
                          <a:uFillTx/>
                          <a:latin typeface="Arial"/>
                        </a:rPr>
                        <a:t>WeatherCondition SubClassOf weatherConditionAsString some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WeatherCondition must have atleast one weatherConditionAsString and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1"/>
                  </a:ext>
                </a:extLst>
              </a:tr>
              <a:tr h="206280">
                <a:tc>
                  <a:txBody>
                    <a:bodyPr/>
                    <a:lstStyle/>
                    <a:p>
                      <a:r>
                        <a:rPr lang="en-US" sz="800" b="0" u="none" strike="noStrike">
                          <a:solidFill>
                            <a:srgbClr val="000000"/>
                          </a:solidFill>
                          <a:uFillTx/>
                          <a:latin typeface="Arial"/>
                        </a:rPr>
                        <a:t>RoadCondition SubClassOf Condition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Road condition is Condition.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2"/>
                  </a:ext>
                </a:extLst>
              </a:tr>
              <a:tr h="206280">
                <a:tc>
                  <a:txBody>
                    <a:bodyPr/>
                    <a:lstStyle/>
                    <a:p>
                      <a:r>
                        <a:rPr lang="en-US" sz="800" b="0" u="none" strike="noStrike">
                          <a:solidFill>
                            <a:srgbClr val="000000"/>
                          </a:solidFill>
                          <a:uFillTx/>
                          <a:latin typeface="Arial"/>
                        </a:rPr>
                        <a:t>RoadCondition SubClassOf roadConditionAsString only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RoadCondition may have roadConditionAsString, if it does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3"/>
                  </a:ext>
                </a:extLst>
              </a:tr>
              <a:tr h="233640">
                <a:tc>
                  <a:txBody>
                    <a:bodyPr/>
                    <a:lstStyle/>
                    <a:p>
                      <a:r>
                        <a:rPr lang="en-US" sz="800" b="0" u="none" strike="noStrike">
                          <a:solidFill>
                            <a:srgbClr val="000000"/>
                          </a:solidFill>
                          <a:uFillTx/>
                          <a:latin typeface="Arial"/>
                        </a:rPr>
                        <a:t>RoadCondition SubClassOf roadConditionAsString some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RoadCondition must have atleast one roadConditionAsString and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4"/>
                  </a:ext>
                </a:extLst>
              </a:tr>
              <a:tr h="233640">
                <a:tc>
                  <a:txBody>
                    <a:bodyPr/>
                    <a:lstStyle/>
                    <a:p>
                      <a:r>
                        <a:rPr lang="en-US" sz="800" b="0" u="none" strike="noStrike">
                          <a:solidFill>
                            <a:srgbClr val="000000"/>
                          </a:solidFill>
                          <a:uFillTx/>
                          <a:latin typeface="Arial"/>
                        </a:rPr>
                        <a:t>LightingCondition SubClassOf Condition</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Every LightingCondition is Condition.</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5"/>
                  </a:ext>
                </a:extLst>
              </a:tr>
              <a:tr h="233640">
                <a:tc>
                  <a:txBody>
                    <a:bodyPr/>
                    <a:lstStyle/>
                    <a:p>
                      <a:r>
                        <a:rPr lang="en-US" sz="800" b="0" u="none" strike="noStrike" dirty="0" err="1">
                          <a:solidFill>
                            <a:srgbClr val="000000"/>
                          </a:solidFill>
                          <a:uFillTx/>
                          <a:latin typeface="Arial"/>
                        </a:rPr>
                        <a:t>LightingCondition</a:t>
                      </a:r>
                      <a:r>
                        <a:rPr lang="en-US" sz="800" b="0" u="none" strike="noStrike" dirty="0">
                          <a:solidFill>
                            <a:srgbClr val="000000"/>
                          </a:solidFill>
                          <a:uFillTx/>
                          <a:latin typeface="Arial"/>
                        </a:rPr>
                        <a:t> </a:t>
                      </a:r>
                      <a:r>
                        <a:rPr lang="en-US" sz="800" b="0" u="none" strike="noStrike" dirty="0" err="1">
                          <a:solidFill>
                            <a:srgbClr val="000000"/>
                          </a:solidFill>
                          <a:uFillTx/>
                          <a:latin typeface="Arial"/>
                        </a:rPr>
                        <a:t>SubClassOf</a:t>
                      </a:r>
                      <a:r>
                        <a:rPr lang="en-US" sz="800" b="0" u="none" strike="noStrike" dirty="0">
                          <a:solidFill>
                            <a:srgbClr val="000000"/>
                          </a:solidFill>
                          <a:uFillTx/>
                          <a:latin typeface="Arial"/>
                        </a:rPr>
                        <a:t> </a:t>
                      </a:r>
                      <a:r>
                        <a:rPr lang="en-US" sz="800" b="0" u="none" strike="noStrike" dirty="0" err="1">
                          <a:solidFill>
                            <a:srgbClr val="000000"/>
                          </a:solidFill>
                          <a:uFillTx/>
                          <a:latin typeface="Arial"/>
                        </a:rPr>
                        <a:t>lightingConditionAsString</a:t>
                      </a:r>
                      <a:r>
                        <a:rPr lang="en-US" sz="800" b="0" u="none" strike="noStrike" dirty="0">
                          <a:solidFill>
                            <a:srgbClr val="000000"/>
                          </a:solidFill>
                          <a:uFillTx/>
                          <a:latin typeface="Arial"/>
                        </a:rPr>
                        <a:t> only </a:t>
                      </a:r>
                      <a:r>
                        <a:rPr lang="en-US" sz="800" b="0" u="none" strike="noStrike" dirty="0" err="1">
                          <a:solidFill>
                            <a:srgbClr val="000000"/>
                          </a:solidFill>
                          <a:uFillTx/>
                          <a:latin typeface="Arial"/>
                        </a:rPr>
                        <a:t>xsd:string</a:t>
                      </a:r>
                      <a:endParaRPr lang="en-US" sz="800" b="0" u="none" strike="noStrike" dirty="0">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a:solidFill>
                            <a:srgbClr val="000000"/>
                          </a:solidFill>
                          <a:uFillTx/>
                          <a:latin typeface="Times new roman"/>
                        </a:rPr>
                        <a:t>LightingCondition may have LightingConditionAsString, if it does it must be a string.</a:t>
                      </a:r>
                      <a:endParaRPr lang="en-US" sz="800" b="0" u="none" strike="noStrike">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6"/>
                  </a:ext>
                </a:extLst>
              </a:tr>
              <a:tr h="233640">
                <a:tc>
                  <a:txBody>
                    <a:bodyPr/>
                    <a:lstStyle/>
                    <a:p>
                      <a:r>
                        <a:rPr lang="en-US" sz="800" b="0" u="none" strike="noStrike">
                          <a:solidFill>
                            <a:srgbClr val="000000"/>
                          </a:solidFill>
                          <a:uFillTx/>
                          <a:latin typeface="Arial"/>
                        </a:rPr>
                        <a:t>LightingCondition SubClassOf lightingConditionAsString some xsd:string</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r>
                        <a:rPr lang="en-US" sz="800" b="0" u="none" strike="noStrike" dirty="0" err="1">
                          <a:solidFill>
                            <a:srgbClr val="000000"/>
                          </a:solidFill>
                          <a:uFillTx/>
                          <a:latin typeface="Times new roman"/>
                        </a:rPr>
                        <a:t>LightingCondition</a:t>
                      </a:r>
                      <a:r>
                        <a:rPr lang="en-US" sz="800" b="0" u="none" strike="noStrike" dirty="0">
                          <a:solidFill>
                            <a:srgbClr val="000000"/>
                          </a:solidFill>
                          <a:uFillTx/>
                          <a:latin typeface="Times new roman"/>
                        </a:rPr>
                        <a:t> must have </a:t>
                      </a:r>
                      <a:r>
                        <a:rPr lang="en-US" sz="800" b="0" u="none" strike="noStrike" dirty="0" err="1">
                          <a:solidFill>
                            <a:srgbClr val="000000"/>
                          </a:solidFill>
                          <a:uFillTx/>
                          <a:latin typeface="Times new roman"/>
                        </a:rPr>
                        <a:t>atleast</a:t>
                      </a:r>
                      <a:r>
                        <a:rPr lang="en-US" sz="800" b="0" u="none" strike="noStrike" dirty="0">
                          <a:solidFill>
                            <a:srgbClr val="000000"/>
                          </a:solidFill>
                          <a:uFillTx/>
                          <a:latin typeface="Times new roman"/>
                        </a:rPr>
                        <a:t> one </a:t>
                      </a:r>
                      <a:r>
                        <a:rPr lang="en-US" sz="800" b="0" u="none" strike="noStrike" dirty="0" err="1">
                          <a:solidFill>
                            <a:srgbClr val="000000"/>
                          </a:solidFill>
                          <a:uFillTx/>
                          <a:latin typeface="Times new roman"/>
                        </a:rPr>
                        <a:t>LightingConditionAsString</a:t>
                      </a:r>
                      <a:r>
                        <a:rPr lang="en-US" sz="800" b="0" u="none" strike="noStrike" dirty="0">
                          <a:solidFill>
                            <a:srgbClr val="000000"/>
                          </a:solidFill>
                          <a:uFillTx/>
                          <a:latin typeface="Times new roman"/>
                        </a:rPr>
                        <a:t> and it must be a string.</a:t>
                      </a:r>
                      <a:endParaRPr lang="en-US" sz="800" b="0" u="none" strike="noStrike" dirty="0">
                        <a:solidFill>
                          <a:srgbClr val="000000"/>
                        </a:solidFill>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2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6" name="Rectangle 5135">
            <a:extLst>
              <a:ext uri="{C183D7F6-B498-43B3-948B-1728B52AA6E4}">
                <adec:decorative xmlns:adec="http://schemas.microsoft.com/office/drawing/2017/decorative" val="1"/>
              </a:ext>
            </a:extLst>
          </p:cNvPr>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pic>
        <p:nvPicPr>
          <p:cNvPr id="167" name="Picture 4" descr="A diagram of driving school&#10;&#10;Description automatically generated"/>
          <p:cNvPicPr/>
          <p:nvPr/>
        </p:nvPicPr>
        <p:blipFill>
          <a:blip r:embed="rId3"/>
          <a:stretch/>
        </p:blipFill>
        <p:spPr>
          <a:xfrm>
            <a:off x="28080" y="1675440"/>
            <a:ext cx="6592680" cy="3741120"/>
          </a:xfrm>
          <a:prstGeom prst="rect">
            <a:avLst/>
          </a:prstGeom>
          <a:ln w="0">
            <a:noFill/>
          </a:ln>
        </p:spPr>
      </p:pic>
      <p:sp>
        <p:nvSpPr>
          <p:cNvPr id="168" name="Rectangle 5137">
            <a:extLst>
              <a:ext uri="{C183D7F6-B498-43B3-948B-1728B52AA6E4}">
                <adec:decorative xmlns:adec="http://schemas.microsoft.com/office/drawing/2017/decorative" val="1"/>
              </a:ext>
            </a:extLst>
          </p:cNvPr>
          <p:cNvSpPr/>
          <p:nvPr/>
        </p:nvSpPr>
        <p:spPr>
          <a:xfrm>
            <a:off x="6621120" y="255240"/>
            <a:ext cx="5341680" cy="636120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69" name="Rectangle 5139">
            <a:extLst>
              <a:ext uri="{C183D7F6-B498-43B3-948B-1728B52AA6E4}">
                <adec:decorative xmlns:adec="http://schemas.microsoft.com/office/drawing/2017/decorative" val="1"/>
              </a:ext>
            </a:extLst>
          </p:cNvPr>
          <p:cNvSpPr/>
          <p:nvPr/>
        </p:nvSpPr>
        <p:spPr>
          <a:xfrm>
            <a:off x="6769080" y="393480"/>
            <a:ext cx="5017680" cy="6035040"/>
          </a:xfrm>
          <a:prstGeom prst="rect">
            <a:avLst/>
          </a:prstGeom>
          <a:noFill/>
          <a:ln w="6350">
            <a:solidFill>
              <a:srgbClr val="FFFFFF">
                <a:lumMod val="75000"/>
                <a:lumOff val="2500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Selawik Light"/>
            </a:endParaRPr>
          </a:p>
        </p:txBody>
      </p:sp>
      <p:sp>
        <p:nvSpPr>
          <p:cNvPr id="170" name="PlaceHolder 1"/>
          <p:cNvSpPr>
            <a:spLocks noGrp="1"/>
          </p:cNvSpPr>
          <p:nvPr>
            <p:ph type="title"/>
          </p:nvPr>
        </p:nvSpPr>
        <p:spPr>
          <a:xfrm>
            <a:off x="7063920" y="642600"/>
            <a:ext cx="4472640" cy="1371240"/>
          </a:xfrm>
          <a:prstGeom prst="rect">
            <a:avLst/>
          </a:prstGeom>
          <a:noFill/>
          <a:ln w="0">
            <a:noFill/>
          </a:ln>
        </p:spPr>
        <p:txBody>
          <a:bodyPr lIns="91440" tIns="45720" rIns="91440" bIns="45720" anchor="ctr">
            <a:normAutofit/>
          </a:bodyPr>
          <a:lstStyle/>
          <a:p>
            <a:pPr indent="0" defTabSz="914400">
              <a:lnSpc>
                <a:spcPct val="90000"/>
              </a:lnSpc>
              <a:buNone/>
            </a:pPr>
            <a:r>
              <a:rPr lang="en-US" sz="4000" b="1" u="none" strike="noStrike">
                <a:solidFill>
                  <a:schemeClr val="lt1">
                    <a:lumMod val="85000"/>
                    <a:lumOff val="15000"/>
                  </a:schemeClr>
                </a:solidFill>
                <a:uFillTx/>
                <a:latin typeface="Times New Roman"/>
              </a:rPr>
              <a:t>DRIVER</a:t>
            </a:r>
            <a:endParaRPr lang="en-US" sz="4000" b="0" u="none" strike="noStrike">
              <a:solidFill>
                <a:schemeClr val="dk1"/>
              </a:solidFill>
              <a:uFillTx/>
              <a:latin typeface="Selawik Light"/>
            </a:endParaRPr>
          </a:p>
        </p:txBody>
      </p:sp>
      <p:sp>
        <p:nvSpPr>
          <p:cNvPr id="171" name="PlaceHolder 2"/>
          <p:cNvSpPr>
            <a:spLocks noGrp="1"/>
          </p:cNvSpPr>
          <p:nvPr>
            <p:ph/>
          </p:nvPr>
        </p:nvSpPr>
        <p:spPr>
          <a:xfrm>
            <a:off x="7063920" y="2103120"/>
            <a:ext cx="4472640" cy="3931560"/>
          </a:xfrm>
          <a:prstGeom prst="rect">
            <a:avLst/>
          </a:prstGeom>
          <a:noFill/>
          <a:ln w="0">
            <a:noFill/>
          </a:ln>
        </p:spPr>
        <p:txBody>
          <a:bodyPr lIns="91440" tIns="45720" rIns="91440" bIns="45720" anchor="t">
            <a:normAutofit/>
          </a:bodyPr>
          <a:lstStyle/>
          <a:p>
            <a:pPr indent="0" defTabSz="914400">
              <a:lnSpc>
                <a:spcPct val="110000"/>
              </a:lnSpc>
              <a:spcBef>
                <a:spcPts val="901"/>
              </a:spcBef>
              <a:buNone/>
              <a:tabLst>
                <a:tab pos="0" algn="l"/>
              </a:tabLst>
            </a:pPr>
            <a:r>
              <a:rPr lang="en-IN" sz="1800" b="0" u="none" strike="noStrike">
                <a:solidFill>
                  <a:schemeClr val="lt1"/>
                </a:solidFill>
                <a:uFillTx/>
                <a:latin typeface="Times New Roman"/>
              </a:rPr>
              <a:t>The Driver module captures attributes and behaviors of drivers involved in crashes. This includes driving history (e.g., prior offenses such as speeding or DUI), impairments (e.g., alcohol, drugs, or distractions), and demographic information like height and weight. The module connects drivers to vehicles and examines their influence on crash outcomes, providing insights into high-risk behaviors.</a:t>
            </a:r>
            <a:endParaRPr lang="en-US" sz="1800" b="0" u="none" strike="noStrike">
              <a:solidFill>
                <a:schemeClr val="dk1"/>
              </a:solidFill>
              <a:uFillTx/>
              <a:latin typeface="Selawik Light"/>
            </a:endParaRPr>
          </a:p>
          <a:p>
            <a:pPr indent="0" defTabSz="914400">
              <a:lnSpc>
                <a:spcPct val="110000"/>
              </a:lnSpc>
              <a:spcBef>
                <a:spcPts val="901"/>
              </a:spcBef>
              <a:buNone/>
              <a:tabLst>
                <a:tab pos="0" algn="l"/>
              </a:tabLst>
            </a:pPr>
            <a:endParaRPr lang="en-US" sz="1500" b="0" u="none" strike="noStrike">
              <a:solidFill>
                <a:schemeClr val="dk1"/>
              </a:solidFill>
              <a:uFillTx/>
              <a:latin typeface="Selawik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3"/>
          <p:cNvSpPr txBox="1"/>
          <p:nvPr/>
        </p:nvSpPr>
        <p:spPr>
          <a:xfrm>
            <a:off x="914760" y="2743200"/>
            <a:ext cx="10058040" cy="1168560"/>
          </a:xfrm>
          <a:prstGeom prst="rect">
            <a:avLst/>
          </a:prstGeom>
          <a:noFill/>
          <a:ln w="0">
            <a:noFill/>
          </a:ln>
        </p:spPr>
        <p:txBody>
          <a:bodyPr anchor="ctr">
            <a:normAutofit/>
          </a:bodyPr>
          <a:lstStyle/>
          <a:p>
            <a:pPr algn="ctr" defTabSz="914400">
              <a:lnSpc>
                <a:spcPct val="90000"/>
              </a:lnSpc>
            </a:pPr>
            <a:r>
              <a:rPr lang="en-US" sz="4200" b="1" u="none" strike="noStrike">
                <a:solidFill>
                  <a:schemeClr val="dk1">
                    <a:lumMod val="85000"/>
                    <a:lumOff val="15000"/>
                  </a:schemeClr>
                </a:solidFill>
                <a:uFillTx/>
                <a:latin typeface="Times New Roman"/>
              </a:rPr>
              <a:t>DRIVER AXIOMS</a:t>
            </a:r>
            <a:endParaRPr lang="en-US" sz="4200" b="0" u="none" strike="noStrike">
              <a:solidFill>
                <a:schemeClr val="dk1"/>
              </a:solidFill>
              <a:uFillTx/>
              <a:latin typeface="Selawik Ligh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10.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11.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3.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4.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5.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6.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7.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8.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ppt/theme/theme9.xml><?xml version="1.0" encoding="utf-8"?>
<a:theme xmlns:a="http://schemas.openxmlformats.org/drawingml/2006/main"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majorFont>
      <a:minorFont>
        <a:latin typeface="Selawik Light" panose="02020404030301010803"/>
        <a:ea typeface=""/>
        <a:cs typeface=""/>
      </a:minorFont>
    </a:fontScheme>
    <a:fmtScheme>
      <a:fillStyleLst>
        <a:solidFill>
          <a:schemeClr val="phClr"/>
        </a:solidFill>
        <a:gradFill>
          <a:gsLst>
            <a:gs pos="0">
              <a:schemeClr val="phClr">
                <a:tint val="60000"/>
                <a:lumMod val="105000"/>
              </a:schemeClr>
            </a:gs>
            <a:gs pos="100000">
              <a:schemeClr val="phClr">
                <a:tint val="65000"/>
                <a:lumMod val="100000"/>
              </a:schemeClr>
            </a:gs>
            <a:gs pos="100000">
              <a:schemeClr val="phClr">
                <a:tint val="70000"/>
                <a:lumMod val="100000"/>
              </a:schemeClr>
            </a:gs>
          </a:gsLst>
          <a:lin ang="5400000" scaled="0"/>
          <a:tileRect/>
        </a:gradFill>
        <a:gradFill>
          <a:gsLst>
            <a:gs pos="0">
              <a:schemeClr val="phClr">
                <a:lumMod val="100000"/>
              </a:schemeClr>
            </a:gs>
            <a:gs pos="50000">
              <a:schemeClr val="phClr">
                <a:shade val="99000"/>
                <a:lumMod val="100000"/>
              </a:schemeClr>
            </a:gs>
            <a:gs pos="100000">
              <a:schemeClr val="phClr">
                <a:shade val="98000"/>
                <a:lumMod val="100000"/>
              </a:schemeClr>
            </a:gs>
          </a:gsLst>
          <a:lin ang="5400000" scaled="0"/>
          <a:tileRect/>
        </a:gradFill>
      </a:fillStyleLst>
      <a:lnStyleLst>
        <a:ln w="6350"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0000"/>
                <a:shade val="100000"/>
              </a:schemeClr>
            </a:gs>
            <a:gs pos="100000">
              <a:schemeClr val="phClr">
                <a:tint val="100000"/>
                <a:shade val="30000"/>
              </a:schemeClr>
            </a:gs>
          </a:gsLst>
          <a:path path="circle">
            <a:fillToRect l="50000" t="50000" r="50000" b="50000"/>
          </a:path>
          <a:tileRect/>
        </a:gradFill>
        <a:blipFill rotWithShape="1">
          <a:blip xmlns:r="http://schemas.openxmlformats.org/officeDocument/2006/relationships" r:embed="rId1"/>
          <a:srcRect/>
          <a:tile tx="0" ty="0" sx="60000" sy="6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TotalTime>
  <Words>1736</Words>
  <Application>Microsoft Macintosh PowerPoint</Application>
  <PresentationFormat>Widescreen</PresentationFormat>
  <Paragraphs>218</Paragraphs>
  <Slides>33</Slides>
  <Notes>25</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33</vt:i4>
      </vt:variant>
    </vt:vector>
  </HeadingPairs>
  <TitlesOfParts>
    <vt:vector size="52" baseType="lpstr">
      <vt:lpstr>Arial</vt:lpstr>
      <vt:lpstr>Garamond</vt:lpstr>
      <vt:lpstr>Selawik Light</vt:lpstr>
      <vt:lpstr>Speak Pro</vt:lpstr>
      <vt:lpstr>Symbol</vt:lpstr>
      <vt:lpstr>Times New Roman</vt:lpstr>
      <vt:lpstr>Times New Roman</vt:lpstr>
      <vt:lpstr>Wingdings</vt:lpstr>
      <vt:lpstr>SavonVTI</vt:lpstr>
      <vt:lpstr>SavonVTI</vt:lpstr>
      <vt:lpstr>SavonVTI</vt:lpstr>
      <vt:lpstr>SavonVTI</vt:lpstr>
      <vt:lpstr>SavonVTI</vt:lpstr>
      <vt:lpstr>SavonVTI</vt:lpstr>
      <vt:lpstr>SavonVTI</vt:lpstr>
      <vt:lpstr>SavonVTI</vt:lpstr>
      <vt:lpstr>SavonVTI</vt:lpstr>
      <vt:lpstr>SavonVTI</vt:lpstr>
      <vt:lpstr>SavonVTI</vt:lpstr>
      <vt:lpstr>Road Crashes</vt:lpstr>
      <vt:lpstr>THE ROADMAP</vt:lpstr>
      <vt:lpstr>INTRODUCTION</vt:lpstr>
      <vt:lpstr>MODULES</vt:lpstr>
      <vt:lpstr>CRASH</vt:lpstr>
      <vt:lpstr>CRASH AXIOMS</vt:lpstr>
      <vt:lpstr>PowerPoint Presentation</vt:lpstr>
      <vt:lpstr>DRIVER</vt:lpstr>
      <vt:lpstr>PowerPoint Presentation</vt:lpstr>
      <vt:lpstr>PowerPoint Presentation</vt:lpstr>
      <vt:lpstr>EMS</vt:lpstr>
      <vt:lpstr>AXIOMS</vt:lpstr>
      <vt:lpstr>IMPAIRMENTS</vt:lpstr>
      <vt:lpstr>AXIOMS</vt:lpstr>
      <vt:lpstr>LOCATION</vt:lpstr>
      <vt:lpstr>AXIOMS</vt:lpstr>
      <vt:lpstr>PERSON</vt:lpstr>
      <vt:lpstr>AXIOMS</vt:lpstr>
      <vt:lpstr>SOCIOECONOMIC CONDITIONS</vt:lpstr>
      <vt:lpstr>AXIOMS</vt:lpstr>
      <vt:lpstr>TIME</vt:lpstr>
      <vt:lpstr>AXIOMS</vt:lpstr>
      <vt:lpstr>VEHICLE</vt:lpstr>
      <vt:lpstr>AXIOMS</vt:lpstr>
      <vt:lpstr>ALL TOGETHER SCHEMA</vt:lpstr>
      <vt:lpstr>COMPETENCY QUESTIONS</vt:lpstr>
      <vt:lpstr>SPARQL QUERIES</vt:lpstr>
      <vt:lpstr>Weather Fatality Patterns  </vt:lpstr>
      <vt:lpstr>License Status &amp; Crash Rate</vt:lpstr>
      <vt:lpstr>Road Condition Impact</vt:lpstr>
      <vt:lpstr>DEMO</vt:lpstr>
      <vt:lpstr>RETROSPECTIVE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Crashes</dc:title>
  <dc:subject/>
  <dc:creator>Kanthala, Manoj Reddy</dc:creator>
  <dc:description/>
  <cp:lastModifiedBy>suyessapkota.ss@gmail.com</cp:lastModifiedBy>
  <cp:revision>8</cp:revision>
  <dcterms:created xsi:type="dcterms:W3CDTF">2024-12-05T01:52:58Z</dcterms:created>
  <dcterms:modified xsi:type="dcterms:W3CDTF">2024-12-05T17:43:15Z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25</vt:i4>
  </property>
  <property fmtid="{D5CDD505-2E9C-101B-9397-08002B2CF9AE}" pid="3" name="PresentationFormat">
    <vt:lpwstr>Widescreen</vt:lpwstr>
  </property>
  <property fmtid="{D5CDD505-2E9C-101B-9397-08002B2CF9AE}" pid="4" name="Slides">
    <vt:i4>31</vt:i4>
  </property>
</Properties>
</file>